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145704613" r:id="rId2"/>
    <p:sldId id="2145704734" r:id="rId3"/>
    <p:sldId id="2145704727" r:id="rId4"/>
    <p:sldId id="2145704733" r:id="rId5"/>
    <p:sldId id="2145704729" r:id="rId6"/>
    <p:sldId id="2145704728" r:id="rId7"/>
    <p:sldId id="2145704735" r:id="rId8"/>
    <p:sldId id="2145704736" r:id="rId9"/>
    <p:sldId id="2145704730" r:id="rId10"/>
    <p:sldId id="2145704644" r:id="rId11"/>
    <p:sldId id="2145704649" r:id="rId12"/>
    <p:sldId id="2145704741" r:id="rId13"/>
    <p:sldId id="2145704742" r:id="rId14"/>
    <p:sldId id="2145704752" r:id="rId15"/>
    <p:sldId id="2145704689" r:id="rId16"/>
    <p:sldId id="2145704690" r:id="rId17"/>
    <p:sldId id="2145704664" r:id="rId18"/>
    <p:sldId id="2145704666" r:id="rId19"/>
    <p:sldId id="2145704738" r:id="rId20"/>
    <p:sldId id="2145704718" r:id="rId21"/>
    <p:sldId id="2145704719" r:id="rId22"/>
    <p:sldId id="2145704720" r:id="rId23"/>
    <p:sldId id="2145704753" r:id="rId24"/>
    <p:sldId id="2145704723" r:id="rId25"/>
    <p:sldId id="2145704724" r:id="rId26"/>
    <p:sldId id="2145704754" r:id="rId27"/>
    <p:sldId id="2145704737" r:id="rId28"/>
    <p:sldId id="2145704745" r:id="rId29"/>
    <p:sldId id="2145704746" r:id="rId30"/>
    <p:sldId id="214570474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77C487-82A7-4FB0-9657-3B27A711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图片包含 游戏机, 烟花&#10;&#10;描述已自动生成">
            <a:extLst>
              <a:ext uri="{FF2B5EF4-FFF2-40B4-BE49-F238E27FC236}">
                <a16:creationId xmlns:a16="http://schemas.microsoft.com/office/drawing/2014/main" id="{61425F10-A3C7-4B09-990A-45CE74DC8C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543" y="-198198"/>
            <a:ext cx="3514725" cy="1821583"/>
          </a:xfrm>
          <a:prstGeom prst="rect">
            <a:avLst/>
          </a:prstGeom>
        </p:spPr>
      </p:pic>
      <p:pic>
        <p:nvPicPr>
          <p:cNvPr id="4" name="图片 3" descr="图片包含 游戏机, 烟花&#10;&#10;描述已自动生成">
            <a:extLst>
              <a:ext uri="{FF2B5EF4-FFF2-40B4-BE49-F238E27FC236}">
                <a16:creationId xmlns:a16="http://schemas.microsoft.com/office/drawing/2014/main" id="{6639B817-4237-43C3-90C5-94230A5F45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44722" y="-135114"/>
            <a:ext cx="3514725" cy="1821583"/>
          </a:xfrm>
          <a:prstGeom prst="rect">
            <a:avLst/>
          </a:prstGeom>
        </p:spPr>
      </p:pic>
      <p:pic>
        <p:nvPicPr>
          <p:cNvPr id="5" name="图片 4" descr="图片包含 室内, 橙子, 桌子&#10;&#10;描述已自动生成">
            <a:extLst>
              <a:ext uri="{FF2B5EF4-FFF2-40B4-BE49-F238E27FC236}">
                <a16:creationId xmlns:a16="http://schemas.microsoft.com/office/drawing/2014/main" id="{897835FC-3E28-4F7B-8340-7BE6517A0D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26238"/>
            <a:ext cx="9144000" cy="9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F9696-61AB-46DD-9C01-4C27641B7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5DEBC6-221D-431A-B12E-BB9F19F6CC9B}"/>
              </a:ext>
            </a:extLst>
          </p:cNvPr>
          <p:cNvGrpSpPr/>
          <p:nvPr userDrawn="1"/>
        </p:nvGrpSpPr>
        <p:grpSpPr>
          <a:xfrm>
            <a:off x="148114" y="-135345"/>
            <a:ext cx="3728706" cy="1369240"/>
            <a:chOff x="591945" y="482260"/>
            <a:chExt cx="4971608" cy="1369240"/>
          </a:xfrm>
          <a:gradFill>
            <a:gsLst>
              <a:gs pos="0">
                <a:schemeClr val="accent1"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98873A3-A6BA-4175-B979-9F06D75EA5C4}"/>
                </a:ext>
              </a:extLst>
            </p:cNvPr>
            <p:cNvGrpSpPr/>
            <p:nvPr/>
          </p:nvGrpSpPr>
          <p:grpSpPr>
            <a:xfrm>
              <a:off x="591945" y="48226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5A0B264-B862-4804-BF13-375B121D6DBB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CE8134F4-DFEF-451B-B156-5431EE4B8666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B03F0559-E059-4D8F-B32B-2009B9B33E87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41BA9D23-9EE8-4BC5-876D-86B5E3671A91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D9FFF2D9-790C-4D3E-9588-0AC9F79EEA06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3CFB37FC-0C0B-4A28-9364-0C065A43AC03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4E4B4CDC-89F3-4299-8280-3BE4D297BCBE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510AC08-04B0-4C7A-A8A5-AD1E10936D2D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87386075-1E83-4CD8-AA61-41C0A6CDCAB9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D66FE69-AF1B-4784-B5E9-2FEA7B3F6BC7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C8C4E1DC-B9E6-42C5-8DA0-DA77F646CC3F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F399CF39-BD95-4FF7-BED4-DB12B61B4A11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7A1B05FD-B29B-48F3-BAEF-26996B614AE7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5F579D46-FA7E-47D0-B596-A108C3F8A637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E73817CE-206A-4AEA-BEF9-ABFB5F11701D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64F3F14-F923-4D5A-AA11-6B869FFDE849}"/>
                </a:ext>
              </a:extLst>
            </p:cNvPr>
            <p:cNvGrpSpPr/>
            <p:nvPr/>
          </p:nvGrpSpPr>
          <p:grpSpPr>
            <a:xfrm>
              <a:off x="591945" y="741708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9291B5F-C29C-4508-8C99-812D87F57282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6DE2628-945C-4A23-A966-D590E59747B9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8B0D2E3-6174-441F-8C09-B62D31A092F1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57A285E-F2D1-455E-850D-5B28314A796D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CED57CA-174F-4A60-9221-E1E7D4DF4621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23219A7B-E77A-4372-A91C-C78F71F14157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12750766-7E41-4C9F-AD7B-56F8264753A8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A6022DCE-3AA7-4CDF-8A74-403609D3D7AF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33C40D-8179-4170-BE72-C0AB6D04EC56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6DCC586-3A88-4771-A24C-82E46601365C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6CA1560-05FF-4510-9E4E-2AEFCFEBFA0A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A1D0C94-CA30-4A33-9BC3-521209CA3058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B03D473-3D4A-4E05-AFA1-EEC5020D49AA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157C641-FDE9-46AB-9626-C0FC7D5E2342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E5AB345E-48CA-4DDD-AD98-E98E23B5DD74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2AE8ABA-00E7-42EF-8D9B-6978BE9D1310}"/>
                </a:ext>
              </a:extLst>
            </p:cNvPr>
            <p:cNvGrpSpPr/>
            <p:nvPr/>
          </p:nvGrpSpPr>
          <p:grpSpPr>
            <a:xfrm>
              <a:off x="591945" y="1001156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9507FA4-AC9E-49AE-93F7-090F0C9828C4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6542EF9-4BE9-4E31-B5EF-58F9F1F5454B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EC731C4-ACE7-40CC-9DBE-E37BC788C01A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038914-D550-4DC1-8721-CC6B1497D0E9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84C81F78-6166-45ED-A30A-D91A3E5087C7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C8603BC6-E71E-46CB-989D-636A68A3B49C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BF2648B-6013-4C7D-BB5F-1D415B8403C2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699D885-E872-4D3F-8D1D-2CB102E4EDD8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D714D9F-351E-4A9B-B6FD-53A66648D770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CE73AF5-BA9F-4DD4-91F6-2E4FDD68EB5C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1496A58F-0A54-46A0-8230-634F5CAACD70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CC5C518A-93D7-4E90-88F6-F059BB191BFF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20550A5E-09D6-4A02-81E5-EAC485771061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30818AC9-94DB-47B5-97A8-CF57D5520E6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09EA284-F955-42A2-9DD6-EA069A6F663C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E49F615-713A-4C0F-86BA-532F36F4F2FA}"/>
                </a:ext>
              </a:extLst>
            </p:cNvPr>
            <p:cNvGrpSpPr/>
            <p:nvPr/>
          </p:nvGrpSpPr>
          <p:grpSpPr>
            <a:xfrm>
              <a:off x="591945" y="1260604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0E0EE99-94B7-458A-BA39-12677EBA7FA8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7ECB3E3-8FE6-4399-BC22-969CCA22E3D9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B59DD60-A54C-479E-96CB-70E8ACCEF051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BBA8835-4700-4AAA-A9C7-9A581B55D193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E291F98-4B95-4339-9721-2CA57FD8D263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B2D5FCA-0F2F-4937-91D3-C79A3D3C9B46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02F2B61-ED6D-489F-AC26-362827748B11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057F52E-51B1-494E-B53B-10A723B5727E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85EFEBA-6D0B-49EE-A884-2F8C0E08CD45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D9EA674C-79BD-4BD0-B74F-F785AABF8D41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E2484FA-97F4-42E9-88F6-1C7841967317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B12AFFD0-C742-477E-8B33-55B799686067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EE1CFE8-0F0F-4583-8489-CEC19B651615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EEB435D-2B90-47DE-9D30-CD930F0A7345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C3794DFF-FB4B-4616-BA48-5B7059BF84B0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E8D23E2-C6E4-4C79-8BC6-FD674EA4F14D}"/>
                </a:ext>
              </a:extLst>
            </p:cNvPr>
            <p:cNvGrpSpPr/>
            <p:nvPr/>
          </p:nvGrpSpPr>
          <p:grpSpPr>
            <a:xfrm>
              <a:off x="591945" y="1520052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A6863F6-6ED2-410F-AA94-14A434CE792C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385321C-9B43-4C53-99B4-1B12DB04B97A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C546365-476A-4743-AD02-84FB0245E559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59D0A2AA-5E29-4767-83B7-7EAC7FE15961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50A2C2A-CF50-44A3-BC6B-4210F9082589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5B9EC0D-CE0B-4680-88E2-8EDA955626DE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1493E93-15CF-4F6D-9DEA-FAE2403DED5D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08DBBD6-8D38-4FB4-A8EA-31560A72A5A8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F389FAF-BB5F-471D-8F24-BDF4DB1BF3F7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7EE2DB3-4767-47AD-AD64-068E4527B9DE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1FC5920-BD62-4640-8311-288CABC2AA9B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05FC2A7A-2FDA-4AD7-A886-4BCBF2E3FBDF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B242781-D9AF-4C0B-9778-D71F5C4116EF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37A9989-71CB-47BC-A7DF-1EA430348A3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3911CE2-7797-4BF5-B642-198D79321199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E080159-4427-4810-807F-8F278D466D8F}"/>
                </a:ext>
              </a:extLst>
            </p:cNvPr>
            <p:cNvGrpSpPr/>
            <p:nvPr/>
          </p:nvGrpSpPr>
          <p:grpSpPr>
            <a:xfrm>
              <a:off x="591945" y="177950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3420A84-C2A3-489A-80CC-2E5321A7A571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6BF559-54A2-49B8-9A51-ECEF7EC89B43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3791356-C8DA-41E3-B21A-DD421AD183B0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9ACFE7A-0648-4793-A31C-F8A5FDF6AC33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228778BD-935B-4689-9D98-F385CABA3FEC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3930B19-AE8A-4058-9C58-867A06AE8EE5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818196C-A297-4D3E-A73D-22B8A23EC6E4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944F056-B7B8-4033-A6A5-FFBED5C06A01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A35AD6-935A-48D0-A12D-9107AFE60B95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D71D6BF-EDB3-42E2-8120-6396782F23D2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268461C-1FEF-4AC6-9E8E-AA3F794DFE27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B8FB00D-6E5E-4A0A-A598-F93534683C14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D94D442-0EA5-4C3C-A1DD-14ABC32FB648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5D4B928-4E06-4A5C-978B-59FEC7F3744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2BAFF6C3-6368-429E-80F5-A95928040E3A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68E1712-DBCE-42B3-80C6-A816A21F7791}"/>
              </a:ext>
            </a:extLst>
          </p:cNvPr>
          <p:cNvGrpSpPr/>
          <p:nvPr userDrawn="1"/>
        </p:nvGrpSpPr>
        <p:grpSpPr>
          <a:xfrm>
            <a:off x="6199270" y="0"/>
            <a:ext cx="2944730" cy="1937544"/>
            <a:chOff x="8265694" y="0"/>
            <a:chExt cx="3926306" cy="1937544"/>
          </a:xfrm>
        </p:grpSpPr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FC6E1483-FB43-4430-9074-F9231F6212C8}"/>
                </a:ext>
              </a:extLst>
            </p:cNvPr>
            <p:cNvSpPr/>
            <p:nvPr/>
          </p:nvSpPr>
          <p:spPr>
            <a:xfrm>
              <a:off x="8482838" y="0"/>
              <a:ext cx="3709162" cy="1736514"/>
            </a:xfrm>
            <a:custGeom>
              <a:avLst/>
              <a:gdLst>
                <a:gd name="connsiteX0" fmla="*/ 0 w 3709162"/>
                <a:gd name="connsiteY0" fmla="*/ 0 h 1736514"/>
                <a:gd name="connsiteX1" fmla="*/ 3709162 w 3709162"/>
                <a:gd name="connsiteY1" fmla="*/ 0 h 1736514"/>
                <a:gd name="connsiteX2" fmla="*/ 3709162 w 3709162"/>
                <a:gd name="connsiteY2" fmla="*/ 1736514 h 1736514"/>
                <a:gd name="connsiteX3" fmla="*/ 1613674 w 3709162"/>
                <a:gd name="connsiteY3" fmla="*/ 1736514 h 1736514"/>
                <a:gd name="connsiteX4" fmla="*/ 947634 w 3709162"/>
                <a:gd name="connsiteY4" fmla="*/ 1385218 h 173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162" h="1736514">
                  <a:moveTo>
                    <a:pt x="0" y="0"/>
                  </a:moveTo>
                  <a:lnTo>
                    <a:pt x="3709162" y="0"/>
                  </a:lnTo>
                  <a:lnTo>
                    <a:pt x="3709162" y="1736514"/>
                  </a:lnTo>
                  <a:lnTo>
                    <a:pt x="1613674" y="1736514"/>
                  </a:lnTo>
                  <a:cubicBezTo>
                    <a:pt x="1347283" y="1736514"/>
                    <a:pt x="1098026" y="1605032"/>
                    <a:pt x="947634" y="13852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2000">
                  <a:schemeClr val="accent3">
                    <a:lumMod val="50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  <a:effectLst>
              <a:outerShdw blurRad="558800" sx="102000" sy="102000" algn="ctr" rotWithShape="0">
                <a:srgbClr val="183438">
                  <a:alpha val="62745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E1350CCA-5429-45A9-B294-8376D2CE4D78}"/>
                </a:ext>
              </a:extLst>
            </p:cNvPr>
            <p:cNvSpPr/>
            <p:nvPr/>
          </p:nvSpPr>
          <p:spPr>
            <a:xfrm>
              <a:off x="8265694" y="0"/>
              <a:ext cx="3926306" cy="1937544"/>
            </a:xfrm>
            <a:custGeom>
              <a:avLst/>
              <a:gdLst>
                <a:gd name="connsiteX0" fmla="*/ 0 w 3926306"/>
                <a:gd name="connsiteY0" fmla="*/ 0 h 1937544"/>
                <a:gd name="connsiteX1" fmla="*/ 279207 w 3926306"/>
                <a:gd name="connsiteY1" fmla="*/ 0 h 1937544"/>
                <a:gd name="connsiteX2" fmla="*/ 1226204 w 3926306"/>
                <a:gd name="connsiteY2" fmla="*/ 1384457 h 1937544"/>
                <a:gd name="connsiteX3" fmla="*/ 1892244 w 3926306"/>
                <a:gd name="connsiteY3" fmla="*/ 1735752 h 1937544"/>
                <a:gd name="connsiteX4" fmla="*/ 3926306 w 3926306"/>
                <a:gd name="connsiteY4" fmla="*/ 1735752 h 1937544"/>
                <a:gd name="connsiteX5" fmla="*/ 3926306 w 3926306"/>
                <a:gd name="connsiteY5" fmla="*/ 1937544 h 1937544"/>
                <a:gd name="connsiteX6" fmla="*/ 1751117 w 3926306"/>
                <a:gd name="connsiteY6" fmla="*/ 1937544 h 1937544"/>
                <a:gd name="connsiteX7" fmla="*/ 1085077 w 3926306"/>
                <a:gd name="connsiteY7" fmla="*/ 1586248 h 19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6306" h="1937544">
                  <a:moveTo>
                    <a:pt x="0" y="0"/>
                  </a:moveTo>
                  <a:lnTo>
                    <a:pt x="279207" y="0"/>
                  </a:lnTo>
                  <a:lnTo>
                    <a:pt x="1226204" y="1384457"/>
                  </a:lnTo>
                  <a:cubicBezTo>
                    <a:pt x="1376596" y="1604271"/>
                    <a:pt x="1625853" y="1735752"/>
                    <a:pt x="1892244" y="1735752"/>
                  </a:cubicBezTo>
                  <a:lnTo>
                    <a:pt x="3926306" y="1735752"/>
                  </a:lnTo>
                  <a:lnTo>
                    <a:pt x="3926306" y="1937544"/>
                  </a:lnTo>
                  <a:lnTo>
                    <a:pt x="1751117" y="1937544"/>
                  </a:lnTo>
                  <a:cubicBezTo>
                    <a:pt x="1484726" y="1937544"/>
                    <a:pt x="1235469" y="1806062"/>
                    <a:pt x="1085077" y="15862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266700" dist="38100" sx="106000" sy="1060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zh-CN" altLang="en-US" sz="1350"/>
            </a:p>
          </p:txBody>
        </p:sp>
      </p:grp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F069068-7C0C-41AA-AB51-D8B35D978B13}"/>
              </a:ext>
            </a:extLst>
          </p:cNvPr>
          <p:cNvSpPr/>
          <p:nvPr userDrawn="1"/>
        </p:nvSpPr>
        <p:spPr>
          <a:xfrm>
            <a:off x="2853825" y="4049843"/>
            <a:ext cx="6290175" cy="2535493"/>
          </a:xfrm>
          <a:custGeom>
            <a:avLst/>
            <a:gdLst>
              <a:gd name="connsiteX0" fmla="*/ 1345597 w 4004500"/>
              <a:gd name="connsiteY0" fmla="*/ 0 h 1499901"/>
              <a:gd name="connsiteX1" fmla="*/ 4004500 w 4004500"/>
              <a:gd name="connsiteY1" fmla="*/ 0 h 1499901"/>
              <a:gd name="connsiteX2" fmla="*/ 4004500 w 4004500"/>
              <a:gd name="connsiteY2" fmla="*/ 1499902 h 1499901"/>
              <a:gd name="connsiteX3" fmla="*/ 0 w 4004500"/>
              <a:gd name="connsiteY3" fmla="*/ 1499902 h 1499901"/>
              <a:gd name="connsiteX4" fmla="*/ 845725 w 4004500"/>
              <a:gd name="connsiteY4" fmla="*/ 263652 h 1499901"/>
              <a:gd name="connsiteX5" fmla="*/ 1345597 w 4004500"/>
              <a:gd name="connsiteY5" fmla="*/ 0 h 149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4500" h="1499901">
                <a:moveTo>
                  <a:pt x="1345597" y="0"/>
                </a:moveTo>
                <a:lnTo>
                  <a:pt x="4004500" y="0"/>
                </a:lnTo>
                <a:lnTo>
                  <a:pt x="4004500" y="1499902"/>
                </a:lnTo>
                <a:lnTo>
                  <a:pt x="0" y="1499902"/>
                </a:lnTo>
                <a:lnTo>
                  <a:pt x="845725" y="263652"/>
                </a:lnTo>
                <a:cubicBezTo>
                  <a:pt x="958596" y="98679"/>
                  <a:pt x="1145667" y="0"/>
                  <a:pt x="1345597" y="0"/>
                </a:cubicBez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15EB41BE-D479-4E05-8B87-9B049A242CF2}"/>
              </a:ext>
            </a:extLst>
          </p:cNvPr>
          <p:cNvSpPr/>
          <p:nvPr userDrawn="1"/>
        </p:nvSpPr>
        <p:spPr>
          <a:xfrm>
            <a:off x="0" y="5317590"/>
            <a:ext cx="5499857" cy="1540411"/>
          </a:xfrm>
          <a:custGeom>
            <a:avLst/>
            <a:gdLst>
              <a:gd name="connsiteX0" fmla="*/ 1764419 w 7333142"/>
              <a:gd name="connsiteY0" fmla="*/ 0 h 1540411"/>
              <a:gd name="connsiteX1" fmla="*/ 7333142 w 7333142"/>
              <a:gd name="connsiteY1" fmla="*/ 0 h 1540411"/>
              <a:gd name="connsiteX2" fmla="*/ 7333142 w 7333142"/>
              <a:gd name="connsiteY2" fmla="*/ 1540411 h 1540411"/>
              <a:gd name="connsiteX3" fmla="*/ 0 w 7333142"/>
              <a:gd name="connsiteY3" fmla="*/ 1540411 h 1540411"/>
              <a:gd name="connsiteX4" fmla="*/ 0 w 7333142"/>
              <a:gd name="connsiteY4" fmla="*/ 1292227 h 1540411"/>
              <a:gd name="connsiteX5" fmla="*/ 717502 w 7333142"/>
              <a:gd name="connsiteY5" fmla="*/ 445688 h 1540411"/>
              <a:gd name="connsiteX6" fmla="*/ 1764419 w 7333142"/>
              <a:gd name="connsiteY6" fmla="*/ 0 h 154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3142" h="1540411">
                <a:moveTo>
                  <a:pt x="1764419" y="0"/>
                </a:moveTo>
                <a:lnTo>
                  <a:pt x="7333142" y="0"/>
                </a:lnTo>
                <a:lnTo>
                  <a:pt x="7333142" y="1540411"/>
                </a:lnTo>
                <a:lnTo>
                  <a:pt x="0" y="1540411"/>
                </a:lnTo>
                <a:lnTo>
                  <a:pt x="0" y="1292227"/>
                </a:lnTo>
                <a:lnTo>
                  <a:pt x="717502" y="445688"/>
                </a:lnTo>
                <a:cubicBezTo>
                  <a:pt x="953896" y="166811"/>
                  <a:pt x="1345692" y="0"/>
                  <a:pt x="1764419" y="0"/>
                </a:cubicBezTo>
                <a:close/>
              </a:path>
            </a:pathLst>
          </a:custGeom>
          <a:solidFill>
            <a:schemeClr val="accent3">
              <a:lumMod val="50000"/>
              <a:alpha val="49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9CDC7349-2B2F-4F22-856A-6FD9635FF931}"/>
              </a:ext>
            </a:extLst>
          </p:cNvPr>
          <p:cNvSpPr/>
          <p:nvPr userDrawn="1"/>
        </p:nvSpPr>
        <p:spPr>
          <a:xfrm>
            <a:off x="67747" y="5454810"/>
            <a:ext cx="4564499" cy="1403190"/>
          </a:xfrm>
          <a:custGeom>
            <a:avLst/>
            <a:gdLst>
              <a:gd name="connsiteX0" fmla="*/ 1619779 w 6085998"/>
              <a:gd name="connsiteY0" fmla="*/ 0 h 1403190"/>
              <a:gd name="connsiteX1" fmla="*/ 6085998 w 6085998"/>
              <a:gd name="connsiteY1" fmla="*/ 0 h 1403190"/>
              <a:gd name="connsiteX2" fmla="*/ 6085998 w 6085998"/>
              <a:gd name="connsiteY2" fmla="*/ 1403190 h 1403190"/>
              <a:gd name="connsiteX3" fmla="*/ 0 w 6085998"/>
              <a:gd name="connsiteY3" fmla="*/ 1403190 h 1403190"/>
              <a:gd name="connsiteX4" fmla="*/ 780251 w 6085998"/>
              <a:gd name="connsiteY4" fmla="*/ 392392 h 1403190"/>
              <a:gd name="connsiteX5" fmla="*/ 1619779 w 6085998"/>
              <a:gd name="connsiteY5" fmla="*/ 0 h 14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5998" h="1403190">
                <a:moveTo>
                  <a:pt x="1619779" y="0"/>
                </a:moveTo>
                <a:lnTo>
                  <a:pt x="6085998" y="0"/>
                </a:lnTo>
                <a:lnTo>
                  <a:pt x="6085998" y="1403190"/>
                </a:lnTo>
                <a:lnTo>
                  <a:pt x="0" y="1403190"/>
                </a:lnTo>
                <a:lnTo>
                  <a:pt x="780251" y="392392"/>
                </a:lnTo>
                <a:cubicBezTo>
                  <a:pt x="969764" y="146845"/>
                  <a:pt x="1283904" y="0"/>
                  <a:pt x="16197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 dirty="0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E1178837-4FFD-49DD-86D6-331DE4A65FB6}"/>
              </a:ext>
            </a:extLst>
          </p:cNvPr>
          <p:cNvSpPr/>
          <p:nvPr userDrawn="1"/>
        </p:nvSpPr>
        <p:spPr>
          <a:xfrm>
            <a:off x="0" y="5822082"/>
            <a:ext cx="4615761" cy="557179"/>
          </a:xfrm>
          <a:custGeom>
            <a:avLst/>
            <a:gdLst>
              <a:gd name="connsiteX0" fmla="*/ 1046871 w 6154348"/>
              <a:gd name="connsiteY0" fmla="*/ 0 h 1035919"/>
              <a:gd name="connsiteX1" fmla="*/ 6154348 w 6154348"/>
              <a:gd name="connsiteY1" fmla="*/ 0 h 1035919"/>
              <a:gd name="connsiteX2" fmla="*/ 6154348 w 6154348"/>
              <a:gd name="connsiteY2" fmla="*/ 1035919 h 1035919"/>
              <a:gd name="connsiteX3" fmla="*/ 0 w 6154348"/>
              <a:gd name="connsiteY3" fmla="*/ 1035919 h 1035919"/>
              <a:gd name="connsiteX4" fmla="*/ 0 w 6154348"/>
              <a:gd name="connsiteY4" fmla="*/ 557179 h 1035919"/>
              <a:gd name="connsiteX5" fmla="*/ 86670 w 6154348"/>
              <a:gd name="connsiteY5" fmla="*/ 445688 h 1035919"/>
              <a:gd name="connsiteX6" fmla="*/ 1046871 w 6154348"/>
              <a:gd name="connsiteY6" fmla="*/ 0 h 1035919"/>
              <a:gd name="connsiteX0" fmla="*/ 0 w 6154348"/>
              <a:gd name="connsiteY0" fmla="*/ 1035919 h 1127359"/>
              <a:gd name="connsiteX1" fmla="*/ 0 w 6154348"/>
              <a:gd name="connsiteY1" fmla="*/ 557179 h 1127359"/>
              <a:gd name="connsiteX2" fmla="*/ 86670 w 6154348"/>
              <a:gd name="connsiteY2" fmla="*/ 445688 h 1127359"/>
              <a:gd name="connsiteX3" fmla="*/ 1046871 w 6154348"/>
              <a:gd name="connsiteY3" fmla="*/ 0 h 1127359"/>
              <a:gd name="connsiteX4" fmla="*/ 6154348 w 6154348"/>
              <a:gd name="connsiteY4" fmla="*/ 0 h 1127359"/>
              <a:gd name="connsiteX5" fmla="*/ 6154348 w 6154348"/>
              <a:gd name="connsiteY5" fmla="*/ 1035919 h 1127359"/>
              <a:gd name="connsiteX6" fmla="*/ 91440 w 6154348"/>
              <a:gd name="connsiteY6" fmla="*/ 1127359 h 1127359"/>
              <a:gd name="connsiteX0" fmla="*/ 0 w 6154348"/>
              <a:gd name="connsiteY0" fmla="*/ 1035919 h 1035919"/>
              <a:gd name="connsiteX1" fmla="*/ 0 w 6154348"/>
              <a:gd name="connsiteY1" fmla="*/ 557179 h 1035919"/>
              <a:gd name="connsiteX2" fmla="*/ 86670 w 6154348"/>
              <a:gd name="connsiteY2" fmla="*/ 445688 h 1035919"/>
              <a:gd name="connsiteX3" fmla="*/ 1046871 w 6154348"/>
              <a:gd name="connsiteY3" fmla="*/ 0 h 1035919"/>
              <a:gd name="connsiteX4" fmla="*/ 6154348 w 6154348"/>
              <a:gd name="connsiteY4" fmla="*/ 0 h 1035919"/>
              <a:gd name="connsiteX5" fmla="*/ 6154348 w 6154348"/>
              <a:gd name="connsiteY5" fmla="*/ 1035919 h 1035919"/>
              <a:gd name="connsiteX0" fmla="*/ 0 w 6154348"/>
              <a:gd name="connsiteY0" fmla="*/ 557179 h 1035919"/>
              <a:gd name="connsiteX1" fmla="*/ 86670 w 6154348"/>
              <a:gd name="connsiteY1" fmla="*/ 445688 h 1035919"/>
              <a:gd name="connsiteX2" fmla="*/ 1046871 w 6154348"/>
              <a:gd name="connsiteY2" fmla="*/ 0 h 1035919"/>
              <a:gd name="connsiteX3" fmla="*/ 6154348 w 6154348"/>
              <a:gd name="connsiteY3" fmla="*/ 0 h 1035919"/>
              <a:gd name="connsiteX4" fmla="*/ 6154348 w 6154348"/>
              <a:gd name="connsiteY4" fmla="*/ 1035919 h 1035919"/>
              <a:gd name="connsiteX0" fmla="*/ 0 w 6154348"/>
              <a:gd name="connsiteY0" fmla="*/ 557179 h 557179"/>
              <a:gd name="connsiteX1" fmla="*/ 86670 w 6154348"/>
              <a:gd name="connsiteY1" fmla="*/ 445688 h 557179"/>
              <a:gd name="connsiteX2" fmla="*/ 1046871 w 6154348"/>
              <a:gd name="connsiteY2" fmla="*/ 0 h 557179"/>
              <a:gd name="connsiteX3" fmla="*/ 6154348 w 6154348"/>
              <a:gd name="connsiteY3" fmla="*/ 0 h 55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348" h="557179">
                <a:moveTo>
                  <a:pt x="0" y="557179"/>
                </a:moveTo>
                <a:lnTo>
                  <a:pt x="86670" y="445688"/>
                </a:lnTo>
                <a:cubicBezTo>
                  <a:pt x="303483" y="166811"/>
                  <a:pt x="662827" y="0"/>
                  <a:pt x="1046871" y="0"/>
                </a:cubicBezTo>
                <a:lnTo>
                  <a:pt x="6154348" y="0"/>
                </a:lnTo>
              </a:path>
            </a:pathLst>
          </a:custGeom>
          <a:noFill/>
          <a:ln w="12700" cap="flat">
            <a:gradFill>
              <a:gsLst>
                <a:gs pos="0">
                  <a:schemeClr val="bg1">
                    <a:alpha val="88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5CEE4C5-A0D6-4E5A-8428-961D71BF91E4}"/>
              </a:ext>
            </a:extLst>
          </p:cNvPr>
          <p:cNvSpPr/>
          <p:nvPr userDrawn="1"/>
        </p:nvSpPr>
        <p:spPr>
          <a:xfrm>
            <a:off x="3626667" y="5080772"/>
            <a:ext cx="5517334" cy="1777228"/>
          </a:xfrm>
          <a:custGeom>
            <a:avLst/>
            <a:gdLst>
              <a:gd name="connsiteX0" fmla="*/ 2175491 w 7356445"/>
              <a:gd name="connsiteY0" fmla="*/ 0 h 1777228"/>
              <a:gd name="connsiteX1" fmla="*/ 7356445 w 7356445"/>
              <a:gd name="connsiteY1" fmla="*/ 0 h 1777228"/>
              <a:gd name="connsiteX2" fmla="*/ 7356445 w 7356445"/>
              <a:gd name="connsiteY2" fmla="*/ 1777228 h 1777228"/>
              <a:gd name="connsiteX3" fmla="*/ 0 w 7356445"/>
              <a:gd name="connsiteY3" fmla="*/ 1777228 h 1777228"/>
              <a:gd name="connsiteX4" fmla="*/ 1128574 w 7356445"/>
              <a:gd name="connsiteY4" fmla="*/ 445688 h 1777228"/>
              <a:gd name="connsiteX5" fmla="*/ 2175491 w 7356445"/>
              <a:gd name="connsiteY5" fmla="*/ 0 h 177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6445" h="1777228">
                <a:moveTo>
                  <a:pt x="2175491" y="0"/>
                </a:moveTo>
                <a:lnTo>
                  <a:pt x="7356445" y="0"/>
                </a:lnTo>
                <a:lnTo>
                  <a:pt x="7356445" y="1777228"/>
                </a:lnTo>
                <a:lnTo>
                  <a:pt x="0" y="1777228"/>
                </a:lnTo>
                <a:lnTo>
                  <a:pt x="1128574" y="445688"/>
                </a:lnTo>
                <a:cubicBezTo>
                  <a:pt x="1364968" y="166811"/>
                  <a:pt x="1756763" y="0"/>
                  <a:pt x="21754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598EB151-0917-46DB-8BA9-EEAAB2A053B4}"/>
              </a:ext>
            </a:extLst>
          </p:cNvPr>
          <p:cNvSpPr/>
          <p:nvPr userDrawn="1"/>
        </p:nvSpPr>
        <p:spPr>
          <a:xfrm>
            <a:off x="3955930" y="5336784"/>
            <a:ext cx="5188070" cy="1521216"/>
          </a:xfrm>
          <a:custGeom>
            <a:avLst/>
            <a:gdLst>
              <a:gd name="connsiteX0" fmla="*/ 1958303 w 6917426"/>
              <a:gd name="connsiteY0" fmla="*/ 0 h 1521216"/>
              <a:gd name="connsiteX1" fmla="*/ 6917426 w 6917426"/>
              <a:gd name="connsiteY1" fmla="*/ 0 h 1521216"/>
              <a:gd name="connsiteX2" fmla="*/ 6917426 w 6917426"/>
              <a:gd name="connsiteY2" fmla="*/ 1521216 h 1521216"/>
              <a:gd name="connsiteX3" fmla="*/ 0 w 6917426"/>
              <a:gd name="connsiteY3" fmla="*/ 1521216 h 1521216"/>
              <a:gd name="connsiteX4" fmla="*/ 911586 w 6917426"/>
              <a:gd name="connsiteY4" fmla="*/ 445688 h 1521216"/>
              <a:gd name="connsiteX5" fmla="*/ 1958303 w 6917426"/>
              <a:gd name="connsiteY5" fmla="*/ 0 h 1521216"/>
              <a:gd name="connsiteX0" fmla="*/ 6917426 w 7008866"/>
              <a:gd name="connsiteY0" fmla="*/ 1521216 h 1612656"/>
              <a:gd name="connsiteX1" fmla="*/ 0 w 7008866"/>
              <a:gd name="connsiteY1" fmla="*/ 1521216 h 1612656"/>
              <a:gd name="connsiteX2" fmla="*/ 911586 w 7008866"/>
              <a:gd name="connsiteY2" fmla="*/ 445688 h 1612656"/>
              <a:gd name="connsiteX3" fmla="*/ 1958303 w 7008866"/>
              <a:gd name="connsiteY3" fmla="*/ 0 h 1612656"/>
              <a:gd name="connsiteX4" fmla="*/ 6917426 w 7008866"/>
              <a:gd name="connsiteY4" fmla="*/ 0 h 1612656"/>
              <a:gd name="connsiteX5" fmla="*/ 7008866 w 7008866"/>
              <a:gd name="connsiteY5" fmla="*/ 1612656 h 1612656"/>
              <a:gd name="connsiteX0" fmla="*/ 6917426 w 6917426"/>
              <a:gd name="connsiteY0" fmla="*/ 1521216 h 1521216"/>
              <a:gd name="connsiteX1" fmla="*/ 0 w 6917426"/>
              <a:gd name="connsiteY1" fmla="*/ 1521216 h 1521216"/>
              <a:gd name="connsiteX2" fmla="*/ 911586 w 6917426"/>
              <a:gd name="connsiteY2" fmla="*/ 445688 h 1521216"/>
              <a:gd name="connsiteX3" fmla="*/ 1958303 w 6917426"/>
              <a:gd name="connsiteY3" fmla="*/ 0 h 1521216"/>
              <a:gd name="connsiteX4" fmla="*/ 6917426 w 6917426"/>
              <a:gd name="connsiteY4" fmla="*/ 0 h 1521216"/>
              <a:gd name="connsiteX0" fmla="*/ 0 w 6917426"/>
              <a:gd name="connsiteY0" fmla="*/ 1521216 h 1521216"/>
              <a:gd name="connsiteX1" fmla="*/ 911586 w 6917426"/>
              <a:gd name="connsiteY1" fmla="*/ 445688 h 1521216"/>
              <a:gd name="connsiteX2" fmla="*/ 1958303 w 6917426"/>
              <a:gd name="connsiteY2" fmla="*/ 0 h 1521216"/>
              <a:gd name="connsiteX3" fmla="*/ 6917426 w 6917426"/>
              <a:gd name="connsiteY3" fmla="*/ 0 h 15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426" h="1521216">
                <a:moveTo>
                  <a:pt x="0" y="1521216"/>
                </a:moveTo>
                <a:lnTo>
                  <a:pt x="911586" y="445688"/>
                </a:lnTo>
                <a:cubicBezTo>
                  <a:pt x="1147980" y="166811"/>
                  <a:pt x="1539576" y="0"/>
                  <a:pt x="1958303" y="0"/>
                </a:cubicBezTo>
                <a:lnTo>
                  <a:pt x="6917426" y="0"/>
                </a:lnTo>
              </a:path>
            </a:pathLst>
          </a:custGeom>
          <a:noFill/>
          <a:ln w="47625" cap="flat">
            <a:solidFill>
              <a:schemeClr val="bg1"/>
            </a:solidFill>
            <a:prstDash val="solid"/>
            <a:miter/>
          </a:ln>
          <a:effectLst>
            <a:outerShdw blurRad="190500" dist="88900" dir="2700000" algn="tl" rotWithShape="0">
              <a:prstClr val="black">
                <a:alpha val="58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F1729E0-7504-4BFA-8CEB-063F8CAD55C0}"/>
              </a:ext>
            </a:extLst>
          </p:cNvPr>
          <p:cNvSpPr/>
          <p:nvPr userDrawn="1"/>
        </p:nvSpPr>
        <p:spPr>
          <a:xfrm>
            <a:off x="3319398" y="4791106"/>
            <a:ext cx="5824603" cy="2066894"/>
          </a:xfrm>
          <a:custGeom>
            <a:avLst/>
            <a:gdLst>
              <a:gd name="connsiteX0" fmla="*/ 2420802 w 7766137"/>
              <a:gd name="connsiteY0" fmla="*/ 0 h 2066894"/>
              <a:gd name="connsiteX1" fmla="*/ 7766137 w 7766137"/>
              <a:gd name="connsiteY1" fmla="*/ 0 h 2066894"/>
              <a:gd name="connsiteX2" fmla="*/ 7766137 w 7766137"/>
              <a:gd name="connsiteY2" fmla="*/ 2066894 h 2066894"/>
              <a:gd name="connsiteX3" fmla="*/ 0 w 7766137"/>
              <a:gd name="connsiteY3" fmla="*/ 2066894 h 2066894"/>
              <a:gd name="connsiteX4" fmla="*/ 1374087 w 7766137"/>
              <a:gd name="connsiteY4" fmla="*/ 445688 h 2066894"/>
              <a:gd name="connsiteX5" fmla="*/ 2420802 w 7766137"/>
              <a:gd name="connsiteY5" fmla="*/ 0 h 2066894"/>
              <a:gd name="connsiteX0" fmla="*/ 7766137 w 7857577"/>
              <a:gd name="connsiteY0" fmla="*/ 2066894 h 2158334"/>
              <a:gd name="connsiteX1" fmla="*/ 0 w 7857577"/>
              <a:gd name="connsiteY1" fmla="*/ 2066894 h 2158334"/>
              <a:gd name="connsiteX2" fmla="*/ 1374087 w 7857577"/>
              <a:gd name="connsiteY2" fmla="*/ 445688 h 2158334"/>
              <a:gd name="connsiteX3" fmla="*/ 2420802 w 7857577"/>
              <a:gd name="connsiteY3" fmla="*/ 0 h 2158334"/>
              <a:gd name="connsiteX4" fmla="*/ 7766137 w 7857577"/>
              <a:gd name="connsiteY4" fmla="*/ 0 h 2158334"/>
              <a:gd name="connsiteX5" fmla="*/ 7857577 w 7857577"/>
              <a:gd name="connsiteY5" fmla="*/ 2158334 h 2158334"/>
              <a:gd name="connsiteX0" fmla="*/ 7766137 w 7766137"/>
              <a:gd name="connsiteY0" fmla="*/ 2066894 h 2066894"/>
              <a:gd name="connsiteX1" fmla="*/ 0 w 7766137"/>
              <a:gd name="connsiteY1" fmla="*/ 2066894 h 2066894"/>
              <a:gd name="connsiteX2" fmla="*/ 1374087 w 7766137"/>
              <a:gd name="connsiteY2" fmla="*/ 445688 h 2066894"/>
              <a:gd name="connsiteX3" fmla="*/ 2420802 w 7766137"/>
              <a:gd name="connsiteY3" fmla="*/ 0 h 2066894"/>
              <a:gd name="connsiteX4" fmla="*/ 7766137 w 7766137"/>
              <a:gd name="connsiteY4" fmla="*/ 0 h 2066894"/>
              <a:gd name="connsiteX0" fmla="*/ 0 w 7766137"/>
              <a:gd name="connsiteY0" fmla="*/ 2066894 h 2066894"/>
              <a:gd name="connsiteX1" fmla="*/ 1374087 w 7766137"/>
              <a:gd name="connsiteY1" fmla="*/ 445688 h 2066894"/>
              <a:gd name="connsiteX2" fmla="*/ 2420802 w 7766137"/>
              <a:gd name="connsiteY2" fmla="*/ 0 h 2066894"/>
              <a:gd name="connsiteX3" fmla="*/ 7766137 w 7766137"/>
              <a:gd name="connsiteY3" fmla="*/ 0 h 20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137" h="2066894">
                <a:moveTo>
                  <a:pt x="0" y="2066894"/>
                </a:moveTo>
                <a:lnTo>
                  <a:pt x="1374087" y="445688"/>
                </a:lnTo>
                <a:cubicBezTo>
                  <a:pt x="1610481" y="166651"/>
                  <a:pt x="2002276" y="0"/>
                  <a:pt x="2420802" y="0"/>
                </a:cubicBezTo>
                <a:lnTo>
                  <a:pt x="7766137" y="0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61813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3EADBC-A867-4E3A-8BB8-C3D0253FB5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9143494" cy="5105861"/>
          </a:xfrm>
          <a:custGeom>
            <a:avLst/>
            <a:gdLst>
              <a:gd name="connsiteX0" fmla="*/ 0 w 12191325"/>
              <a:gd name="connsiteY0" fmla="*/ 0 h 5105861"/>
              <a:gd name="connsiteX1" fmla="*/ 12191325 w 12191325"/>
              <a:gd name="connsiteY1" fmla="*/ 0 h 5105861"/>
              <a:gd name="connsiteX2" fmla="*/ 12191325 w 12191325"/>
              <a:gd name="connsiteY2" fmla="*/ 5105861 h 5105861"/>
              <a:gd name="connsiteX3" fmla="*/ 0 w 12191325"/>
              <a:gd name="connsiteY3" fmla="*/ 5105861 h 51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325" h="5105861">
                <a:moveTo>
                  <a:pt x="0" y="0"/>
                </a:moveTo>
                <a:lnTo>
                  <a:pt x="12191325" y="0"/>
                </a:lnTo>
                <a:lnTo>
                  <a:pt x="12191325" y="5105861"/>
                </a:lnTo>
                <a:lnTo>
                  <a:pt x="0" y="5105861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48D1236-74DF-4066-9BDC-50D939566449}"/>
              </a:ext>
            </a:extLst>
          </p:cNvPr>
          <p:cNvSpPr/>
          <p:nvPr userDrawn="1"/>
        </p:nvSpPr>
        <p:spPr>
          <a:xfrm>
            <a:off x="1" y="2"/>
            <a:ext cx="9143999" cy="5087101"/>
          </a:xfrm>
          <a:custGeom>
            <a:avLst/>
            <a:gdLst>
              <a:gd name="connsiteX0" fmla="*/ 0 w 12191999"/>
              <a:gd name="connsiteY0" fmla="*/ 0 h 5087101"/>
              <a:gd name="connsiteX1" fmla="*/ 12191999 w 12191999"/>
              <a:gd name="connsiteY1" fmla="*/ 0 h 5087101"/>
              <a:gd name="connsiteX2" fmla="*/ 12191999 w 12191999"/>
              <a:gd name="connsiteY2" fmla="*/ 5087101 h 5087101"/>
              <a:gd name="connsiteX3" fmla="*/ 0 w 12191999"/>
              <a:gd name="connsiteY3" fmla="*/ 5087101 h 508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087101">
                <a:moveTo>
                  <a:pt x="0" y="0"/>
                </a:moveTo>
                <a:lnTo>
                  <a:pt x="12191999" y="0"/>
                </a:lnTo>
                <a:lnTo>
                  <a:pt x="12191999" y="5087101"/>
                </a:lnTo>
                <a:lnTo>
                  <a:pt x="0" y="50871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6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3600000" scaled="0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63883A-2C1C-489E-942A-F29DD63240EC}"/>
              </a:ext>
            </a:extLst>
          </p:cNvPr>
          <p:cNvSpPr txBox="1"/>
          <p:nvPr userDrawn="1"/>
        </p:nvSpPr>
        <p:spPr>
          <a:xfrm>
            <a:off x="517960" y="1623796"/>
            <a:ext cx="810101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250" b="1" dirty="0">
                <a:gradFill flip="none" rotWithShape="1">
                  <a:gsLst>
                    <a:gs pos="49000">
                      <a:schemeClr val="bg1">
                        <a:alpha val="0"/>
                      </a:schemeClr>
                    </a:gs>
                    <a:gs pos="21000">
                      <a:schemeClr val="bg1">
                        <a:alpha val="9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CONTENTS</a:t>
            </a:r>
            <a:endParaRPr lang="zh-CN" altLang="en-US" sz="11250" b="1" dirty="0">
              <a:gradFill flip="none" rotWithShape="1">
                <a:gsLst>
                  <a:gs pos="49000">
                    <a:schemeClr val="bg1">
                      <a:alpha val="0"/>
                    </a:schemeClr>
                  </a:gs>
                  <a:gs pos="21000">
                    <a:schemeClr val="bg1">
                      <a:alpha val="900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7CBE5C38-EA52-4E47-9D45-6C9ACC3937F8}"/>
              </a:ext>
            </a:extLst>
          </p:cNvPr>
          <p:cNvSpPr/>
          <p:nvPr userDrawn="1"/>
        </p:nvSpPr>
        <p:spPr>
          <a:xfrm>
            <a:off x="521493" y="3049360"/>
            <a:ext cx="8101013" cy="3248602"/>
          </a:xfrm>
          <a:prstGeom prst="round2SameRect">
            <a:avLst>
              <a:gd name="adj1" fmla="val 938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73100" dist="190500" dir="5400000" sx="96000" sy="96000" algn="t" rotWithShape="0">
              <a:schemeClr val="accent1">
                <a:lumMod val="50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CD6459-7EAD-46AC-890A-A153B15FFF17}"/>
              </a:ext>
            </a:extLst>
          </p:cNvPr>
          <p:cNvCxnSpPr>
            <a:cxnSpLocks/>
          </p:cNvCxnSpPr>
          <p:nvPr userDrawn="1"/>
        </p:nvCxnSpPr>
        <p:spPr>
          <a:xfrm flipV="1">
            <a:off x="521494" y="6289342"/>
            <a:ext cx="8097479" cy="86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43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2CE3D5-B399-4541-AD6E-E4973D57F09E}"/>
              </a:ext>
            </a:extLst>
          </p:cNvPr>
          <p:cNvGrpSpPr/>
          <p:nvPr userDrawn="1"/>
        </p:nvGrpSpPr>
        <p:grpSpPr>
          <a:xfrm>
            <a:off x="521494" y="549275"/>
            <a:ext cx="1594652" cy="357172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D6C6668-3D5F-4C7F-8BF3-4E85DA2C7746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BA406A6-7B57-4D87-8BC1-08AFDB5BB8E8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3869469-FBF2-464D-A282-58FA8D7C1A65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771E57-1EBA-44C5-A4BC-2169E4B3F61D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C84F11A-B478-4037-B87A-DAF5DF388301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CCFB578-7E0B-4238-BBA4-3311C63B7470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383CBE5-1625-4019-965E-B29C3C910208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5BF5F5F-F67E-4E24-8B3C-A97537E6AF8A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CCAE6A-B037-4E72-97CF-E76D82B8CBAC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3F30CB4-5291-42D3-BEFC-E31CAB5008AE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7026384-09AC-4890-BB60-C66E454C1D5E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FF99179-8253-487F-B116-5C96E4444EEE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94F36A4-C89B-4A8C-AAC6-89873BFD0170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16F2419-581D-40FB-9562-B62E98954397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96E6DFB-C0DE-43A7-ACAF-5213B319BCEE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940665D-A787-431D-A96C-9EEB5EFEA07A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17158E5-C981-4D3A-9909-3EDA40326758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3599D2A-6B22-44E9-AD25-8E9E7C3CEB61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634B99A-CB6C-4E11-89B1-FF14C6D6C76C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9ECBEC2-2CB7-4911-BAD4-C9A480905ECB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6599314-09F6-44A3-89A2-26B9CAE7BB5F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330F2B-F68A-44C0-AEA0-37AA5C794731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4C7FDDD-00CA-4CDE-9BD3-BACA5464B73B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A371CFB-699C-43E9-B6B4-60ADE7B17F4D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9D8843B-E2F2-49F5-8F8F-D610C5B0686F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8F3B5B5-403D-4FAC-8E7E-88A5B606209F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E1F8972-A9AF-457B-8F50-2D1950BC79F7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05B1702-F893-4D1C-84F2-6B764785BE1B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127567A-66FC-44FB-8111-126660271C7E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6ED0773-4FB0-4F6F-91A4-52BFA3362E07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E8B638A-2E84-4294-980B-D53181201532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690793F-A414-4A08-942B-F405CF057395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600AF68-57C1-4F45-80A5-559A34C14F5F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075DD4D-924B-4C20-A477-463F11B84674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5B37CF5-2667-4CF8-973D-EEA3910C11CB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745A29D-2686-4BA4-99ED-F8DD49481BF5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D5C2CAA-B3D9-49DA-B988-D660504C891D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1D6A50-6595-4F34-A83A-C174D9C4AD1C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3FABAA9-AD6E-4F8D-892F-2155889046A3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6144820-24E9-4A07-B089-F0AB5174929F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548AEC6-D911-4153-9FE2-D2197CC09A08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20F8ED-3CDE-4FBF-B66A-DBED4BAD8BF5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B42FB07-1195-4E18-81B9-013BC2240B16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556AF1C-212D-4886-BD36-2E97746EEE5D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8A2911C-5D27-42F9-AC8A-3FFEC1E6C510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0618D51-5DAA-4F5E-8DD7-8B1D8E1E4305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7F54128-D621-4250-875B-2114415F1788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883DC14-1993-4C55-8033-198B5F262770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2188148-4198-4B5C-BCBF-145F4438016F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C329F03-20E2-4B95-8324-C4DD56F3608F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CEA1537-FE26-4D43-8C8B-0BB68C3A5C84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C8FED54-0CB7-47E2-9F76-ECD4268ED22D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D29E73-9D34-4171-A703-AF70E03E611F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023DF03-79FD-4E51-894C-13A1C2E06549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C056D51-CAC8-4A4A-BCD6-A9C50D956889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F8580E-C7EF-4A85-ABDC-555A08B3DC65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F74D07F-9E02-4C5B-BF2E-878A7FDC3A41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598A215-F36F-4517-B7D7-FEB387CAE71F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3CD4CB1-6A61-4F81-B5C2-EE42A4B677C6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CCC8594-3725-46D9-8ACC-C4B46C6A557F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1DE08E2-03E7-4151-A4DE-CFFE25C497F9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F67F853-E7A8-40A6-8200-68ABA1F4B8E8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4CC9026-750E-4482-B2E7-B71C7EF369C4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BE4ED96-DEB2-475A-BC54-F58E5EE84B6C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0F375DA-C137-430E-8525-8DDB7E9EDD7A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C8AB9EA-6B85-4B93-93BD-D0601053DDDD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48A84F9-FAC5-437A-B207-F2C84B73D0E4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5C36BE5-92C8-4E31-B3E5-034ED37DDD42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1A7300D-F517-498D-9FA9-5074EA75230B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B74F7A6-573C-42ED-94FE-A9BBB40CA2D0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EC239C4-B9EB-4891-9C25-1CF5B06E9712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FFE579D-3D4F-43B5-8CF3-783FCB84EA20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A36965A7-6B10-4FE1-A7DB-83025D94D708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8BA940C-B2CC-4EAE-9F62-971F8C22BB3A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FB0D250-7391-45A0-8EF7-15E878542384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0C86A28-D488-49E7-9AE8-AD749F43B6C9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3497DBA-A6EE-47CE-9179-7E5E42FC2051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4ACE9EE-2105-427D-9551-1C832A785CFB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2DA92197-D6F2-4D5E-BBA6-DB1A932D5F16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C5984D-E165-4997-BD8E-20CA72996AD7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DC86CC3-354F-40E8-A16E-90093C1AFB88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C8D4D1B-A966-4EFD-B979-B54212540F4C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0419F63-0500-42CF-AB45-2AFA91BA1B10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84EC9EB-3A35-4FD8-ABB1-0F76463662F6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BAD7F92-5B4A-4C54-B993-4350ADD93E50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9301382-255F-4D09-A629-26A41E218626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7A784A5-2957-4D16-848F-0C6F2951D5C0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09A2781-6F58-440D-899A-895E40DF76DC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3231BA0-6299-45D0-90F1-06742BB4D9FE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A5720F0-DA61-4E93-8123-6FE1F8B6B78C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05006C0-2E72-45BE-A365-6DE13A3A00CF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BC697D61-2448-4585-BEA4-CDF4C6B15144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1027364-0072-40D3-9D4B-F15486B216E1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B89ED41-404F-4D66-A264-4A00A762E3FF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47390A3-B90E-493C-A75C-286541F22635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40362E5-8BC9-41C4-8259-92F1B63C0C38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2E500A38-65A2-4FE0-A8E1-B56BC9C00AEB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2DAAC09-2444-44AE-BE26-6A47D4193BF5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136919-975E-493F-83F1-76D4A6DD6EB6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9D9FB8FE-229E-47F3-A378-9B081C5FE55C}"/>
              </a:ext>
            </a:extLst>
          </p:cNvPr>
          <p:cNvSpPr/>
          <p:nvPr userDrawn="1"/>
        </p:nvSpPr>
        <p:spPr>
          <a:xfrm>
            <a:off x="1156842" y="1120612"/>
            <a:ext cx="6830318" cy="4616776"/>
          </a:xfrm>
          <a:prstGeom prst="roundRect">
            <a:avLst>
              <a:gd name="adj" fmla="val 4925"/>
            </a:avLst>
          </a:prstGeom>
          <a:gradFill>
            <a:gsLst>
              <a:gs pos="100000">
                <a:schemeClr val="accent3">
                  <a:lumMod val="5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F2FC217-A546-4FC1-828A-EA76C926BD69}"/>
              </a:ext>
            </a:extLst>
          </p:cNvPr>
          <p:cNvGrpSpPr/>
          <p:nvPr userDrawn="1"/>
        </p:nvGrpSpPr>
        <p:grpSpPr>
          <a:xfrm rot="5400000">
            <a:off x="6204659" y="3867851"/>
            <a:ext cx="2126202" cy="267879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48B7E97-AEF5-4E6B-9C0A-E0259574CFEB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A18D96C-8377-4A6B-A518-6A3704D3A490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10D4DE74-94CF-4DF6-9B76-0DF5701B8187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B7EAE6-C2F3-4EF4-8621-05D3E7F44F4A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3E7B51D-12A0-4FD6-8928-1E59C06B9865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B48C090-A652-40B7-BB35-BCA4409E34C1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290C253A-D195-4BF9-A871-B8B4E07FA6D9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0B36515-8321-4729-80CF-D829144CAF98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2396A69-EA93-414C-B7DC-E31F3A9669D1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AD859AB-A8E7-4AE1-9CD6-796487FDB94D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830F080A-D3AC-4CE8-8908-4C0538CB4DF5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124D81CF-77B2-4F03-A7F9-A5ADDDCC213D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28FA575E-7E5F-4E95-9B14-41FB76D3CA71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00C914B-590C-4F8F-ACAF-DA889C1540D8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09797608-4AEE-470A-8502-103156253900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2A232495-F43E-4DA9-AF72-4F6B9B3B8B6C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7AB2EDE-089C-4436-B25C-7FD5D42F7629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348356D-087F-4918-B4CD-228B5461BA1A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EFBDBC0-96E4-4BEF-A921-36BB976856D6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D6EAFDB-ED52-4F6C-9C84-819ADCAC9667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A6A5C49C-EDA2-4F4C-8071-6DA4284066E7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FFB93590-C3F4-4BEE-8D20-DF0D2F9257F7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0784213-CFFD-4EFC-B537-57C212FFD711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F7390D7-4298-4CAB-A92E-D48146CF453C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9E2C272F-476F-4BE9-A8F0-B25BA8C960BA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378F2E6-11E6-4FB4-A4F5-B35816C3751F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0489B2B-4E85-4693-97FC-6B1790874AA3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680BDD25-FCB1-43D3-B941-693B14E79D9F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D971F31-A6A6-4C44-904E-70BF28FCD653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A6732EC8-F302-423B-B3CC-2B48FFC2D360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420B13C-3EEF-4122-A485-8BDCD8993016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BF35D2D-CA6B-411E-8FD2-EE1DAA2FEBE9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3F050F60-5E90-457C-949C-8238562990DD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4E4C0340-11A5-4DA9-9BEE-8DE94F1B6BD8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3CB727B1-EB1A-4EAB-8C64-82AAD4CA8F74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9062A9B9-F81C-4482-9BD4-4CB939623D57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7BF5DD5B-FF39-411A-AECB-0B6755AF30FA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15A92D2D-A70C-4E0C-ADFD-FABB93E3ECA4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1B94C036-4DC8-413F-BE8A-3FF03FA811EE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24215F5C-4D1B-40E9-AABA-2E2C0521BB94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A60B6CB1-EBF1-43E8-8CE9-1B2F3D5DF8F2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2F222EE-C2D4-4AEE-B950-9B4E8F5B3620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263A94C4-CA5E-439E-A46A-8FD78BE35356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CEC7226C-2DC8-44CB-9707-A1DA2BD70186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3749F432-3322-4AB2-BEE7-BBD6FA820295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6E8A8093-41EE-4D5F-9CE4-1EC6706098FF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6B07B45-178A-4CC5-8E1F-20E3279101DD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C09D6C9-17AF-4E30-B2F7-FEABCA92A535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D2BA89D9-AB21-4621-9DC3-AE16A0A41A83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DDE91295-7660-4CC5-BB54-049B2358FC5D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DD5B30D3-396B-4B24-9107-48DDBF19C180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3B1C820D-3D37-4B00-8A7C-874B9AA7E17A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46B6068E-A371-4A27-B41E-1A020B5945D8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6167325-4626-48E9-AAD3-8D09B29D44BF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67C3AEAC-8870-43F0-A1C7-07B5CC58C7E4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C53E5BA4-DF05-4DCB-84BC-E3F389FBA3D7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174268E7-D5D9-4CD4-8ED4-F2285FB3517F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62917120-C38A-4657-B9CD-7910C5B6305C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099FE113-4290-4D8C-ACF8-2A7BB08F6224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AE9857B5-BDC9-4FA1-8550-5E3B736630C9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B2A384DC-6FDE-40A8-BD4B-DE26285EABCE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5259C611-73DF-40B6-90C2-FE97B8C0D382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81A7CD7E-E401-4A33-BA6E-1489574CEAE8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DE7741A5-9CB8-46C9-BEC3-0255B0004FEE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F9ECBB16-0CE2-46F8-A763-F912F1C9D491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1076E693-DD49-47CF-A6E5-059B85602117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BDCCE497-E3AB-47E9-A33B-09C63DE75FDE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C3A7EA8D-530B-422D-93A2-CFA121B04EDF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B30A8A9A-CA65-4202-8AE4-3E644999DA42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412B8A95-4E87-4C37-AF04-C6E96DAF8089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8AFC5F56-0CE3-4AA2-86AF-2E42DE1D3F72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9A1C248-7093-4267-9AFA-1D14AFF58EA1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D48B7831-1106-446B-B02C-05E03847EB8A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883BF254-0D98-428D-B716-0639D77D3726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4840F43A-D165-47FF-A08A-0E94BB99ED86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CEFD7602-5D11-4C4F-A718-D2E7EB7B5D7D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1790C03F-A0AA-4BE7-8887-4407EF3A194A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92867EE2-8262-48A2-903E-61E5EAFF4551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8064504C-78A0-429B-9B4A-E8B29C6107AC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D4AB3ABF-1836-4E60-83F8-D421C0BD9021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A284CEB2-3CCC-45E8-915E-0A4452898F85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80D76E1B-D7A5-4624-972E-3D882848156A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A85FA517-2072-43C8-829B-33E3666D3D48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0E24A44-325A-42C7-98D2-9EAAAD5873F9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393A7C97-637D-4777-87D6-0A29C7FA1B5C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BC5FBA60-B54E-464C-B54A-7CB93DD197E3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0668CE02-2606-4B52-9807-0CC21B5610DC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E6BCCD33-1E7A-485B-AADD-8DB8208AA4BF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984CF31F-7C1A-4346-9CEF-6BC35BB2F3E6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08C19A09-A177-4729-B45D-0E5B33E5B1A9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7DB7A7B0-FB54-4E55-AEEB-487F9C7B9801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74DF149-7787-4BFD-A821-E856AF43AB4C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87F3C03B-2A87-40D6-BC7D-00D60C3765A4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49EC9F8D-3AA3-492A-8C5A-D297FC889F97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22CAC207-3EFA-4126-B53A-1D282A25CF7D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80021D35-B76F-45ED-A891-FF1A9CAB5304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531B7A4F-B88F-4C29-A080-FFA176F100BE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F5A0CB7A-A4AA-4782-98AA-9EE6E032F8FD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F308E8FB-BC80-4570-9D1F-39D067C4FA56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1918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5">
            <a:extLst>
              <a:ext uri="{FF2B5EF4-FFF2-40B4-BE49-F238E27FC236}">
                <a16:creationId xmlns:a16="http://schemas.microsoft.com/office/drawing/2014/main" id="{1291BFFF-A8B5-46B6-9F72-FD180E2CB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AD035642-3DF5-4344-9C10-9A957B0CC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6892"/>
            <a:ext cx="1848326" cy="327527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2296267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709A37AA-6EDB-407D-B822-4FA388BDB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EE7724DE-CA1C-4B30-AFB1-C245B85CAD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36639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658A785-C353-42E0-93FF-B86DE7A37CDD}"/>
              </a:ext>
            </a:extLst>
          </p:cNvPr>
          <p:cNvGrpSpPr/>
          <p:nvPr userDrawn="1"/>
        </p:nvGrpSpPr>
        <p:grpSpPr>
          <a:xfrm>
            <a:off x="5519209" y="0"/>
            <a:ext cx="3624791" cy="6858000"/>
            <a:chOff x="11161401" y="1574359"/>
            <a:chExt cx="4833054" cy="685800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D22D8DA-3AA4-4600-BE80-73D56C085790}"/>
                </a:ext>
              </a:extLst>
            </p:cNvPr>
            <p:cNvSpPr/>
            <p:nvPr/>
          </p:nvSpPr>
          <p:spPr>
            <a:xfrm>
              <a:off x="11161754" y="1574359"/>
              <a:ext cx="4832348" cy="6858000"/>
            </a:xfrm>
            <a:custGeom>
              <a:avLst/>
              <a:gdLst>
                <a:gd name="connsiteX0" fmla="*/ 4682595 w 4832348"/>
                <a:gd name="connsiteY0" fmla="*/ 0 h 6858000"/>
                <a:gd name="connsiteX1" fmla="*/ 4832348 w 4832348"/>
                <a:gd name="connsiteY1" fmla="*/ 0 h 6858000"/>
                <a:gd name="connsiteX2" fmla="*/ 4832348 w 4832348"/>
                <a:gd name="connsiteY2" fmla="*/ 6858000 h 6858000"/>
                <a:gd name="connsiteX3" fmla="*/ 264438 w 4832348"/>
                <a:gd name="connsiteY3" fmla="*/ 6858000 h 6858000"/>
                <a:gd name="connsiteX4" fmla="*/ 236038 w 4832348"/>
                <a:gd name="connsiteY4" fmla="*/ 6780405 h 6858000"/>
                <a:gd name="connsiteX5" fmla="*/ 0 w 4832348"/>
                <a:gd name="connsiteY5" fmla="*/ 5219162 h 6858000"/>
                <a:gd name="connsiteX6" fmla="*/ 4450629 w 4832348"/>
                <a:gd name="connsiteY6" fmla="*/ 294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2348" h="6858000">
                  <a:moveTo>
                    <a:pt x="4682595" y="0"/>
                  </a:moveTo>
                  <a:lnTo>
                    <a:pt x="4832348" y="0"/>
                  </a:lnTo>
                  <a:lnTo>
                    <a:pt x="4832348" y="6858000"/>
                  </a:lnTo>
                  <a:lnTo>
                    <a:pt x="264438" y="6858000"/>
                  </a:lnTo>
                  <a:lnTo>
                    <a:pt x="236038" y="6780405"/>
                  </a:lnTo>
                  <a:cubicBezTo>
                    <a:pt x="82638" y="6287209"/>
                    <a:pt x="0" y="5762836"/>
                    <a:pt x="0" y="5219162"/>
                  </a:cubicBezTo>
                  <a:cubicBezTo>
                    <a:pt x="0" y="2591405"/>
                    <a:pt x="1930511" y="414542"/>
                    <a:pt x="4450629" y="29476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1"/>
                </a:gs>
              </a:gsLst>
              <a:lin ang="360000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E0AE8B-3C8E-4D35-B664-4E355005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1401" y="1574359"/>
              <a:ext cx="483305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668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334B29-EC73-4798-A457-00FA321D2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319402-0246-4EF3-B50E-E72489FD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7B19000C-176E-4743-8F20-C432AB081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5477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9D455-C648-49B9-9E47-86215EC9D5F8}"/>
              </a:ext>
            </a:extLst>
          </p:cNvPr>
          <p:cNvSpPr/>
          <p:nvPr userDrawn="1"/>
        </p:nvSpPr>
        <p:spPr>
          <a:xfrm rot="16200000">
            <a:off x="5583340" y="3297339"/>
            <a:ext cx="6858000" cy="263323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lumMod val="99000"/>
                  <a:lumOff val="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927835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B069EC-4704-4CC2-8A3A-F1EAEEB47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680" y="0"/>
            <a:ext cx="675132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0CAD04-06EC-4E10-B5FB-BE9C574814A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8000">
                <a:schemeClr val="accent3">
                  <a:lumMod val="50000"/>
                </a:schemeClr>
              </a:gs>
              <a:gs pos="100000">
                <a:schemeClr val="accent1">
                  <a:alpha val="76000"/>
                </a:schemeClr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4FA072AD-37E6-4DF0-B82D-2561ED2C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D9F7688-295D-43B1-BBBE-AED6BAA00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5477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138057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D1A3AFA-547D-4745-A596-2E28D26B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125D9121-D197-4C8C-999D-C682CB0A2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5477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9E1AC-7C42-4881-BC6B-A9E20C39E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D5AC015-6DF6-4C55-8BD1-8CE2ECFA8E21}"/>
              </a:ext>
            </a:extLst>
          </p:cNvPr>
          <p:cNvSpPr/>
          <p:nvPr userDrawn="1"/>
        </p:nvSpPr>
        <p:spPr>
          <a:xfrm>
            <a:off x="42110" y="4981075"/>
            <a:ext cx="4042611" cy="1443789"/>
          </a:xfrm>
          <a:custGeom>
            <a:avLst/>
            <a:gdLst>
              <a:gd name="connsiteX0" fmla="*/ 0 w 5390148"/>
              <a:gd name="connsiteY0" fmla="*/ 1443789 h 1443789"/>
              <a:gd name="connsiteX1" fmla="*/ 272716 w 5390148"/>
              <a:gd name="connsiteY1" fmla="*/ 1395663 h 1443789"/>
              <a:gd name="connsiteX2" fmla="*/ 505327 w 5390148"/>
              <a:gd name="connsiteY2" fmla="*/ 1267326 h 1443789"/>
              <a:gd name="connsiteX3" fmla="*/ 729916 w 5390148"/>
              <a:gd name="connsiteY3" fmla="*/ 1291389 h 1443789"/>
              <a:gd name="connsiteX4" fmla="*/ 1002632 w 5390148"/>
              <a:gd name="connsiteY4" fmla="*/ 1203158 h 1443789"/>
              <a:gd name="connsiteX5" fmla="*/ 1171074 w 5390148"/>
              <a:gd name="connsiteY5" fmla="*/ 1187115 h 1443789"/>
              <a:gd name="connsiteX6" fmla="*/ 1251285 w 5390148"/>
              <a:gd name="connsiteY6" fmla="*/ 1130968 h 1443789"/>
              <a:gd name="connsiteX7" fmla="*/ 1475874 w 5390148"/>
              <a:gd name="connsiteY7" fmla="*/ 1211179 h 1443789"/>
              <a:gd name="connsiteX8" fmla="*/ 1780674 w 5390148"/>
              <a:gd name="connsiteY8" fmla="*/ 1163052 h 1443789"/>
              <a:gd name="connsiteX9" fmla="*/ 2045369 w 5390148"/>
              <a:gd name="connsiteY9" fmla="*/ 1066800 h 1443789"/>
              <a:gd name="connsiteX10" fmla="*/ 2318085 w 5390148"/>
              <a:gd name="connsiteY10" fmla="*/ 986589 h 1443789"/>
              <a:gd name="connsiteX11" fmla="*/ 2486527 w 5390148"/>
              <a:gd name="connsiteY11" fmla="*/ 962526 h 1443789"/>
              <a:gd name="connsiteX12" fmla="*/ 2574758 w 5390148"/>
              <a:gd name="connsiteY12" fmla="*/ 1010652 h 1443789"/>
              <a:gd name="connsiteX13" fmla="*/ 2895600 w 5390148"/>
              <a:gd name="connsiteY13" fmla="*/ 882315 h 1443789"/>
              <a:gd name="connsiteX14" fmla="*/ 2967790 w 5390148"/>
              <a:gd name="connsiteY14" fmla="*/ 818147 h 1443789"/>
              <a:gd name="connsiteX15" fmla="*/ 3352800 w 5390148"/>
              <a:gd name="connsiteY15" fmla="*/ 1026694 h 1443789"/>
              <a:gd name="connsiteX16" fmla="*/ 3513221 w 5390148"/>
              <a:gd name="connsiteY16" fmla="*/ 930442 h 1443789"/>
              <a:gd name="connsiteX17" fmla="*/ 3625516 w 5390148"/>
              <a:gd name="connsiteY17" fmla="*/ 970547 h 1443789"/>
              <a:gd name="connsiteX18" fmla="*/ 3689685 w 5390148"/>
              <a:gd name="connsiteY18" fmla="*/ 922421 h 1443789"/>
              <a:gd name="connsiteX19" fmla="*/ 3906253 w 5390148"/>
              <a:gd name="connsiteY19" fmla="*/ 850231 h 1443789"/>
              <a:gd name="connsiteX20" fmla="*/ 4042611 w 5390148"/>
              <a:gd name="connsiteY20" fmla="*/ 705852 h 1443789"/>
              <a:gd name="connsiteX21" fmla="*/ 4130842 w 5390148"/>
              <a:gd name="connsiteY21" fmla="*/ 625642 h 1443789"/>
              <a:gd name="connsiteX22" fmla="*/ 4411579 w 5390148"/>
              <a:gd name="connsiteY22" fmla="*/ 617621 h 1443789"/>
              <a:gd name="connsiteX23" fmla="*/ 4588042 w 5390148"/>
              <a:gd name="connsiteY23" fmla="*/ 713873 h 1443789"/>
              <a:gd name="connsiteX24" fmla="*/ 4660232 w 5390148"/>
              <a:gd name="connsiteY24" fmla="*/ 665747 h 1443789"/>
              <a:gd name="connsiteX25" fmla="*/ 4740442 w 5390148"/>
              <a:gd name="connsiteY25" fmla="*/ 489284 h 1443789"/>
              <a:gd name="connsiteX26" fmla="*/ 4772527 w 5390148"/>
              <a:gd name="connsiteY26" fmla="*/ 312821 h 1443789"/>
              <a:gd name="connsiteX27" fmla="*/ 4908885 w 5390148"/>
              <a:gd name="connsiteY27" fmla="*/ 256673 h 1443789"/>
              <a:gd name="connsiteX28" fmla="*/ 5029200 w 5390148"/>
              <a:gd name="connsiteY28" fmla="*/ 176463 h 1443789"/>
              <a:gd name="connsiteX29" fmla="*/ 5093369 w 5390148"/>
              <a:gd name="connsiteY29" fmla="*/ 88231 h 1443789"/>
              <a:gd name="connsiteX30" fmla="*/ 5277853 w 5390148"/>
              <a:gd name="connsiteY30" fmla="*/ 184484 h 1443789"/>
              <a:gd name="connsiteX31" fmla="*/ 5390148 w 5390148"/>
              <a:gd name="connsiteY31" fmla="*/ 0 h 144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390148" h="1443789">
                <a:moveTo>
                  <a:pt x="0" y="1443789"/>
                </a:moveTo>
                <a:lnTo>
                  <a:pt x="272716" y="1395663"/>
                </a:lnTo>
                <a:lnTo>
                  <a:pt x="505327" y="1267326"/>
                </a:lnTo>
                <a:lnTo>
                  <a:pt x="729916" y="1291389"/>
                </a:lnTo>
                <a:lnTo>
                  <a:pt x="1002632" y="1203158"/>
                </a:lnTo>
                <a:lnTo>
                  <a:pt x="1171074" y="1187115"/>
                </a:lnTo>
                <a:lnTo>
                  <a:pt x="1251285" y="1130968"/>
                </a:lnTo>
                <a:lnTo>
                  <a:pt x="1475874" y="1211179"/>
                </a:lnTo>
                <a:lnTo>
                  <a:pt x="1780674" y="1163052"/>
                </a:lnTo>
                <a:lnTo>
                  <a:pt x="2045369" y="1066800"/>
                </a:lnTo>
                <a:lnTo>
                  <a:pt x="2318085" y="986589"/>
                </a:lnTo>
                <a:lnTo>
                  <a:pt x="2486527" y="962526"/>
                </a:lnTo>
                <a:lnTo>
                  <a:pt x="2574758" y="1010652"/>
                </a:lnTo>
                <a:lnTo>
                  <a:pt x="2895600" y="882315"/>
                </a:lnTo>
                <a:lnTo>
                  <a:pt x="2967790" y="818147"/>
                </a:lnTo>
                <a:lnTo>
                  <a:pt x="3352800" y="1026694"/>
                </a:lnTo>
                <a:lnTo>
                  <a:pt x="3513221" y="930442"/>
                </a:lnTo>
                <a:lnTo>
                  <a:pt x="3625516" y="970547"/>
                </a:lnTo>
                <a:lnTo>
                  <a:pt x="3689685" y="922421"/>
                </a:lnTo>
                <a:lnTo>
                  <a:pt x="3906253" y="850231"/>
                </a:lnTo>
                <a:lnTo>
                  <a:pt x="4042611" y="705852"/>
                </a:lnTo>
                <a:lnTo>
                  <a:pt x="4130842" y="625642"/>
                </a:lnTo>
                <a:lnTo>
                  <a:pt x="4411579" y="617621"/>
                </a:lnTo>
                <a:lnTo>
                  <a:pt x="4588042" y="713873"/>
                </a:lnTo>
                <a:lnTo>
                  <a:pt x="4660232" y="665747"/>
                </a:lnTo>
                <a:lnTo>
                  <a:pt x="4740442" y="489284"/>
                </a:lnTo>
                <a:lnTo>
                  <a:pt x="4772527" y="312821"/>
                </a:lnTo>
                <a:lnTo>
                  <a:pt x="4908885" y="256673"/>
                </a:lnTo>
                <a:lnTo>
                  <a:pt x="5029200" y="176463"/>
                </a:lnTo>
                <a:lnTo>
                  <a:pt x="5093369" y="88231"/>
                </a:lnTo>
                <a:lnTo>
                  <a:pt x="5277853" y="184484"/>
                </a:lnTo>
                <a:lnTo>
                  <a:pt x="5390148" y="0"/>
                </a:lnTo>
              </a:path>
            </a:pathLst>
          </a:custGeom>
          <a:noFill/>
          <a:ln w="41275">
            <a:gradFill flip="none" rotWithShape="1">
              <a:gsLst>
                <a:gs pos="0">
                  <a:schemeClr val="accent3">
                    <a:lumMod val="50000"/>
                    <a:alpha val="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+mn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A920D00-19B3-4497-98F2-CF49DD1F23C5}"/>
              </a:ext>
            </a:extLst>
          </p:cNvPr>
          <p:cNvSpPr/>
          <p:nvPr userDrawn="1"/>
        </p:nvSpPr>
        <p:spPr>
          <a:xfrm>
            <a:off x="4082278" y="1792706"/>
            <a:ext cx="4147322" cy="3190207"/>
          </a:xfrm>
          <a:custGeom>
            <a:avLst/>
            <a:gdLst>
              <a:gd name="connsiteX0" fmla="*/ 0 w 5534526"/>
              <a:gd name="connsiteY0" fmla="*/ 3212432 h 3212432"/>
              <a:gd name="connsiteX1" fmla="*/ 216568 w 5534526"/>
              <a:gd name="connsiteY1" fmla="*/ 3019927 h 3212432"/>
              <a:gd name="connsiteX2" fmla="*/ 288758 w 5534526"/>
              <a:gd name="connsiteY2" fmla="*/ 2923674 h 3212432"/>
              <a:gd name="connsiteX3" fmla="*/ 240631 w 5534526"/>
              <a:gd name="connsiteY3" fmla="*/ 2731169 h 3212432"/>
              <a:gd name="connsiteX4" fmla="*/ 409073 w 5534526"/>
              <a:gd name="connsiteY4" fmla="*/ 2683042 h 3212432"/>
              <a:gd name="connsiteX5" fmla="*/ 445168 w 5534526"/>
              <a:gd name="connsiteY5" fmla="*/ 2586790 h 3212432"/>
              <a:gd name="connsiteX6" fmla="*/ 529389 w 5534526"/>
              <a:gd name="connsiteY6" fmla="*/ 2478506 h 3212432"/>
              <a:gd name="connsiteX7" fmla="*/ 709863 w 5534526"/>
              <a:gd name="connsiteY7" fmla="*/ 2382253 h 3212432"/>
              <a:gd name="connsiteX8" fmla="*/ 782052 w 5534526"/>
              <a:gd name="connsiteY8" fmla="*/ 2298032 h 3212432"/>
              <a:gd name="connsiteX9" fmla="*/ 1022684 w 5534526"/>
              <a:gd name="connsiteY9" fmla="*/ 2550695 h 3212432"/>
              <a:gd name="connsiteX10" fmla="*/ 1215189 w 5534526"/>
              <a:gd name="connsiteY10" fmla="*/ 2671011 h 3212432"/>
              <a:gd name="connsiteX11" fmla="*/ 1359568 w 5534526"/>
              <a:gd name="connsiteY11" fmla="*/ 2875548 h 3212432"/>
              <a:gd name="connsiteX12" fmla="*/ 1636294 w 5534526"/>
              <a:gd name="connsiteY12" fmla="*/ 3116179 h 3212432"/>
              <a:gd name="connsiteX13" fmla="*/ 1876926 w 5534526"/>
              <a:gd name="connsiteY13" fmla="*/ 2863516 h 3212432"/>
              <a:gd name="connsiteX14" fmla="*/ 2033337 w 5534526"/>
              <a:gd name="connsiteY14" fmla="*/ 2598821 h 3212432"/>
              <a:gd name="connsiteX15" fmla="*/ 2358189 w 5534526"/>
              <a:gd name="connsiteY15" fmla="*/ 2418348 h 3212432"/>
              <a:gd name="connsiteX16" fmla="*/ 2574758 w 5534526"/>
              <a:gd name="connsiteY16" fmla="*/ 2322095 h 3212432"/>
              <a:gd name="connsiteX17" fmla="*/ 2731168 w 5534526"/>
              <a:gd name="connsiteY17" fmla="*/ 2273969 h 3212432"/>
              <a:gd name="connsiteX18" fmla="*/ 2803358 w 5534526"/>
              <a:gd name="connsiteY18" fmla="*/ 2237874 h 3212432"/>
              <a:gd name="connsiteX19" fmla="*/ 2947737 w 5534526"/>
              <a:gd name="connsiteY19" fmla="*/ 2153653 h 3212432"/>
              <a:gd name="connsiteX20" fmla="*/ 3465094 w 5534526"/>
              <a:gd name="connsiteY20" fmla="*/ 1696453 h 3212432"/>
              <a:gd name="connsiteX21" fmla="*/ 3633537 w 5534526"/>
              <a:gd name="connsiteY21" fmla="*/ 1684421 h 3212432"/>
              <a:gd name="connsiteX22" fmla="*/ 3741821 w 5534526"/>
              <a:gd name="connsiteY22" fmla="*/ 1840832 h 3212432"/>
              <a:gd name="connsiteX23" fmla="*/ 4042610 w 5534526"/>
              <a:gd name="connsiteY23" fmla="*/ 1708484 h 3212432"/>
              <a:gd name="connsiteX24" fmla="*/ 4680284 w 5534526"/>
              <a:gd name="connsiteY24" fmla="*/ 1046748 h 3212432"/>
              <a:gd name="connsiteX25" fmla="*/ 5209673 w 5534526"/>
              <a:gd name="connsiteY25" fmla="*/ 288758 h 3212432"/>
              <a:gd name="connsiteX26" fmla="*/ 5438273 w 5534526"/>
              <a:gd name="connsiteY26" fmla="*/ 36095 h 3212432"/>
              <a:gd name="connsiteX27" fmla="*/ 5534526 w 5534526"/>
              <a:gd name="connsiteY27" fmla="*/ 0 h 3212432"/>
              <a:gd name="connsiteX0" fmla="*/ 0 w 5526588"/>
              <a:gd name="connsiteY0" fmla="*/ 3187032 h 3187032"/>
              <a:gd name="connsiteX1" fmla="*/ 208630 w 5526588"/>
              <a:gd name="connsiteY1" fmla="*/ 3019927 h 3187032"/>
              <a:gd name="connsiteX2" fmla="*/ 280820 w 5526588"/>
              <a:gd name="connsiteY2" fmla="*/ 2923674 h 3187032"/>
              <a:gd name="connsiteX3" fmla="*/ 232693 w 5526588"/>
              <a:gd name="connsiteY3" fmla="*/ 2731169 h 3187032"/>
              <a:gd name="connsiteX4" fmla="*/ 401135 w 5526588"/>
              <a:gd name="connsiteY4" fmla="*/ 2683042 h 3187032"/>
              <a:gd name="connsiteX5" fmla="*/ 437230 w 5526588"/>
              <a:gd name="connsiteY5" fmla="*/ 2586790 h 3187032"/>
              <a:gd name="connsiteX6" fmla="*/ 521451 w 5526588"/>
              <a:gd name="connsiteY6" fmla="*/ 2478506 h 3187032"/>
              <a:gd name="connsiteX7" fmla="*/ 701925 w 5526588"/>
              <a:gd name="connsiteY7" fmla="*/ 2382253 h 3187032"/>
              <a:gd name="connsiteX8" fmla="*/ 774114 w 5526588"/>
              <a:gd name="connsiteY8" fmla="*/ 2298032 h 3187032"/>
              <a:gd name="connsiteX9" fmla="*/ 1014746 w 5526588"/>
              <a:gd name="connsiteY9" fmla="*/ 2550695 h 3187032"/>
              <a:gd name="connsiteX10" fmla="*/ 1207251 w 5526588"/>
              <a:gd name="connsiteY10" fmla="*/ 2671011 h 3187032"/>
              <a:gd name="connsiteX11" fmla="*/ 1351630 w 5526588"/>
              <a:gd name="connsiteY11" fmla="*/ 2875548 h 3187032"/>
              <a:gd name="connsiteX12" fmla="*/ 1628356 w 5526588"/>
              <a:gd name="connsiteY12" fmla="*/ 3116179 h 3187032"/>
              <a:gd name="connsiteX13" fmla="*/ 1868988 w 5526588"/>
              <a:gd name="connsiteY13" fmla="*/ 2863516 h 3187032"/>
              <a:gd name="connsiteX14" fmla="*/ 2025399 w 5526588"/>
              <a:gd name="connsiteY14" fmla="*/ 2598821 h 3187032"/>
              <a:gd name="connsiteX15" fmla="*/ 2350251 w 5526588"/>
              <a:gd name="connsiteY15" fmla="*/ 2418348 h 3187032"/>
              <a:gd name="connsiteX16" fmla="*/ 2566820 w 5526588"/>
              <a:gd name="connsiteY16" fmla="*/ 2322095 h 3187032"/>
              <a:gd name="connsiteX17" fmla="*/ 2723230 w 5526588"/>
              <a:gd name="connsiteY17" fmla="*/ 2273969 h 3187032"/>
              <a:gd name="connsiteX18" fmla="*/ 2795420 w 5526588"/>
              <a:gd name="connsiteY18" fmla="*/ 2237874 h 3187032"/>
              <a:gd name="connsiteX19" fmla="*/ 2939799 w 5526588"/>
              <a:gd name="connsiteY19" fmla="*/ 2153653 h 3187032"/>
              <a:gd name="connsiteX20" fmla="*/ 3457156 w 5526588"/>
              <a:gd name="connsiteY20" fmla="*/ 1696453 h 3187032"/>
              <a:gd name="connsiteX21" fmla="*/ 3625599 w 5526588"/>
              <a:gd name="connsiteY21" fmla="*/ 1684421 h 3187032"/>
              <a:gd name="connsiteX22" fmla="*/ 3733883 w 5526588"/>
              <a:gd name="connsiteY22" fmla="*/ 1840832 h 3187032"/>
              <a:gd name="connsiteX23" fmla="*/ 4034672 w 5526588"/>
              <a:gd name="connsiteY23" fmla="*/ 1708484 h 3187032"/>
              <a:gd name="connsiteX24" fmla="*/ 4672346 w 5526588"/>
              <a:gd name="connsiteY24" fmla="*/ 1046748 h 3187032"/>
              <a:gd name="connsiteX25" fmla="*/ 5201735 w 5526588"/>
              <a:gd name="connsiteY25" fmla="*/ 288758 h 3187032"/>
              <a:gd name="connsiteX26" fmla="*/ 5430335 w 5526588"/>
              <a:gd name="connsiteY26" fmla="*/ 36095 h 3187032"/>
              <a:gd name="connsiteX27" fmla="*/ 5526588 w 5526588"/>
              <a:gd name="connsiteY27" fmla="*/ 0 h 3187032"/>
              <a:gd name="connsiteX0" fmla="*/ 0 w 5529763"/>
              <a:gd name="connsiteY0" fmla="*/ 3190207 h 3190207"/>
              <a:gd name="connsiteX1" fmla="*/ 211805 w 5529763"/>
              <a:gd name="connsiteY1" fmla="*/ 3019927 h 3190207"/>
              <a:gd name="connsiteX2" fmla="*/ 283995 w 5529763"/>
              <a:gd name="connsiteY2" fmla="*/ 2923674 h 3190207"/>
              <a:gd name="connsiteX3" fmla="*/ 235868 w 5529763"/>
              <a:gd name="connsiteY3" fmla="*/ 2731169 h 3190207"/>
              <a:gd name="connsiteX4" fmla="*/ 404310 w 5529763"/>
              <a:gd name="connsiteY4" fmla="*/ 2683042 h 3190207"/>
              <a:gd name="connsiteX5" fmla="*/ 440405 w 5529763"/>
              <a:gd name="connsiteY5" fmla="*/ 2586790 h 3190207"/>
              <a:gd name="connsiteX6" fmla="*/ 524626 w 5529763"/>
              <a:gd name="connsiteY6" fmla="*/ 2478506 h 3190207"/>
              <a:gd name="connsiteX7" fmla="*/ 705100 w 5529763"/>
              <a:gd name="connsiteY7" fmla="*/ 2382253 h 3190207"/>
              <a:gd name="connsiteX8" fmla="*/ 777289 w 5529763"/>
              <a:gd name="connsiteY8" fmla="*/ 2298032 h 3190207"/>
              <a:gd name="connsiteX9" fmla="*/ 1017921 w 5529763"/>
              <a:gd name="connsiteY9" fmla="*/ 2550695 h 3190207"/>
              <a:gd name="connsiteX10" fmla="*/ 1210426 w 5529763"/>
              <a:gd name="connsiteY10" fmla="*/ 2671011 h 3190207"/>
              <a:gd name="connsiteX11" fmla="*/ 1354805 w 5529763"/>
              <a:gd name="connsiteY11" fmla="*/ 2875548 h 3190207"/>
              <a:gd name="connsiteX12" fmla="*/ 1631531 w 5529763"/>
              <a:gd name="connsiteY12" fmla="*/ 3116179 h 3190207"/>
              <a:gd name="connsiteX13" fmla="*/ 1872163 w 5529763"/>
              <a:gd name="connsiteY13" fmla="*/ 2863516 h 3190207"/>
              <a:gd name="connsiteX14" fmla="*/ 2028574 w 5529763"/>
              <a:gd name="connsiteY14" fmla="*/ 2598821 h 3190207"/>
              <a:gd name="connsiteX15" fmla="*/ 2353426 w 5529763"/>
              <a:gd name="connsiteY15" fmla="*/ 2418348 h 3190207"/>
              <a:gd name="connsiteX16" fmla="*/ 2569995 w 5529763"/>
              <a:gd name="connsiteY16" fmla="*/ 2322095 h 3190207"/>
              <a:gd name="connsiteX17" fmla="*/ 2726405 w 5529763"/>
              <a:gd name="connsiteY17" fmla="*/ 2273969 h 3190207"/>
              <a:gd name="connsiteX18" fmla="*/ 2798595 w 5529763"/>
              <a:gd name="connsiteY18" fmla="*/ 2237874 h 3190207"/>
              <a:gd name="connsiteX19" fmla="*/ 2942974 w 5529763"/>
              <a:gd name="connsiteY19" fmla="*/ 2153653 h 3190207"/>
              <a:gd name="connsiteX20" fmla="*/ 3460331 w 5529763"/>
              <a:gd name="connsiteY20" fmla="*/ 1696453 h 3190207"/>
              <a:gd name="connsiteX21" fmla="*/ 3628774 w 5529763"/>
              <a:gd name="connsiteY21" fmla="*/ 1684421 h 3190207"/>
              <a:gd name="connsiteX22" fmla="*/ 3737058 w 5529763"/>
              <a:gd name="connsiteY22" fmla="*/ 1840832 h 3190207"/>
              <a:gd name="connsiteX23" fmla="*/ 4037847 w 5529763"/>
              <a:gd name="connsiteY23" fmla="*/ 1708484 h 3190207"/>
              <a:gd name="connsiteX24" fmla="*/ 4675521 w 5529763"/>
              <a:gd name="connsiteY24" fmla="*/ 1046748 h 3190207"/>
              <a:gd name="connsiteX25" fmla="*/ 5204910 w 5529763"/>
              <a:gd name="connsiteY25" fmla="*/ 288758 h 3190207"/>
              <a:gd name="connsiteX26" fmla="*/ 5433510 w 5529763"/>
              <a:gd name="connsiteY26" fmla="*/ 36095 h 3190207"/>
              <a:gd name="connsiteX27" fmla="*/ 5529763 w 5529763"/>
              <a:gd name="connsiteY27" fmla="*/ 0 h 319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29763" h="3190207">
                <a:moveTo>
                  <a:pt x="0" y="3190207"/>
                </a:moveTo>
                <a:lnTo>
                  <a:pt x="211805" y="3019927"/>
                </a:lnTo>
                <a:lnTo>
                  <a:pt x="283995" y="2923674"/>
                </a:lnTo>
                <a:lnTo>
                  <a:pt x="235868" y="2731169"/>
                </a:lnTo>
                <a:lnTo>
                  <a:pt x="404310" y="2683042"/>
                </a:lnTo>
                <a:lnTo>
                  <a:pt x="440405" y="2586790"/>
                </a:lnTo>
                <a:lnTo>
                  <a:pt x="524626" y="2478506"/>
                </a:lnTo>
                <a:lnTo>
                  <a:pt x="705100" y="2382253"/>
                </a:lnTo>
                <a:lnTo>
                  <a:pt x="777289" y="2298032"/>
                </a:lnTo>
                <a:lnTo>
                  <a:pt x="1017921" y="2550695"/>
                </a:lnTo>
                <a:lnTo>
                  <a:pt x="1210426" y="2671011"/>
                </a:lnTo>
                <a:lnTo>
                  <a:pt x="1354805" y="2875548"/>
                </a:lnTo>
                <a:lnTo>
                  <a:pt x="1631531" y="3116179"/>
                </a:lnTo>
                <a:lnTo>
                  <a:pt x="1872163" y="2863516"/>
                </a:lnTo>
                <a:lnTo>
                  <a:pt x="2028574" y="2598821"/>
                </a:lnTo>
                <a:lnTo>
                  <a:pt x="2353426" y="2418348"/>
                </a:lnTo>
                <a:lnTo>
                  <a:pt x="2569995" y="2322095"/>
                </a:lnTo>
                <a:lnTo>
                  <a:pt x="2726405" y="2273969"/>
                </a:lnTo>
                <a:lnTo>
                  <a:pt x="2798595" y="2237874"/>
                </a:lnTo>
                <a:lnTo>
                  <a:pt x="2942974" y="2153653"/>
                </a:lnTo>
                <a:lnTo>
                  <a:pt x="3460331" y="1696453"/>
                </a:lnTo>
                <a:lnTo>
                  <a:pt x="3628774" y="1684421"/>
                </a:lnTo>
                <a:lnTo>
                  <a:pt x="3737058" y="1840832"/>
                </a:lnTo>
                <a:lnTo>
                  <a:pt x="4037847" y="1708484"/>
                </a:lnTo>
                <a:lnTo>
                  <a:pt x="4675521" y="1046748"/>
                </a:lnTo>
                <a:lnTo>
                  <a:pt x="5204910" y="288758"/>
                </a:lnTo>
                <a:lnTo>
                  <a:pt x="5433510" y="36095"/>
                </a:lnTo>
                <a:lnTo>
                  <a:pt x="5529763" y="0"/>
                </a:lnTo>
              </a:path>
            </a:pathLst>
          </a:custGeom>
          <a:noFill/>
          <a:ln w="41275">
            <a:gradFill flip="none" rotWithShape="1">
              <a:gsLst>
                <a:gs pos="0">
                  <a:schemeClr val="accent3">
                    <a:lumMod val="50000"/>
                    <a:alpha val="0"/>
                  </a:schemeClr>
                </a:gs>
                <a:gs pos="17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5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2647D27-CCED-4EF1-81E8-007D807DAAF2}"/>
              </a:ext>
            </a:extLst>
          </p:cNvPr>
          <p:cNvSpPr/>
          <p:nvPr userDrawn="1"/>
        </p:nvSpPr>
        <p:spPr>
          <a:xfrm>
            <a:off x="470224" y="568470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zh-CN" altLang="en-US" sz="13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标注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7B3953-7D4A-4E3C-968E-52241EC13A20}"/>
              </a:ext>
            </a:extLst>
          </p:cNvPr>
          <p:cNvSpPr/>
          <p:nvPr userDrawn="1"/>
        </p:nvSpPr>
        <p:spPr>
          <a:xfrm>
            <a:off x="1838101" y="595725"/>
            <a:ext cx="1051501" cy="4273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字体使用 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行距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图片出处</a:t>
            </a: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声明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来源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作者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45FC0-FA8B-4C0F-8249-7E5C5E74BC98}"/>
              </a:ext>
            </a:extLst>
          </p:cNvPr>
          <p:cNvSpPr/>
          <p:nvPr userDrawn="1"/>
        </p:nvSpPr>
        <p:spPr>
          <a:xfrm>
            <a:off x="3119633" y="595724"/>
            <a:ext cx="5305759" cy="4273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英文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roboto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（可商用字体）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中文 思源宋体、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OPPOSans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 M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（可商用字体）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正文 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1.25</a:t>
            </a: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unsplash.com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  <a:cs typeface="Segoe UI Light"/>
              </a:rPr>
              <a:t>（可商用素材网站）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defTabSz="457189">
              <a:lnSpc>
                <a:spcPct val="130000"/>
              </a:lnSpc>
            </a:pPr>
            <a:endParaRPr lang="zh-CN" altLang="en-US" sz="1050" dirty="0">
              <a:solidFill>
                <a:schemeClr val="bg1"/>
              </a:solidFill>
              <a:latin typeface="+mn-ea"/>
              <a:ea typeface="+mn-ea"/>
              <a:cs typeface="Segoe UI Light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本网站所提供的任何信息内容（包括但不限于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PPT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模板、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Word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文档、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Excel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Segoe UI Light" charset="0"/>
              </a:rPr>
              <a:t> 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图表、图片素材等）均受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《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中华人民共和国著作权法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》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《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信息网络传播权保护条例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》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(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包括图片或图表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不得被全部或部分的复制、传播、销售，否则将承担法律责任。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</a:rPr>
              <a:t>设计灵感来自花瓣、旁友圈、微信公众号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5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</a:rPr>
              <a:t>立羽（微信：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ea typeface="+mn-ea"/>
              </a:rPr>
              <a:t>WjunXyyy0517</a:t>
            </a:r>
            <a:r>
              <a:rPr lang="zh-CN" altLang="en-US" sz="105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en-US" altLang="zh-CN" sz="105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DAA68C-8241-49F0-B368-8A3B9C0562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847" y="83245"/>
            <a:ext cx="10515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F9696-61AB-46DD-9C01-4C27641B7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5DEBC6-221D-431A-B12E-BB9F19F6CC9B}"/>
              </a:ext>
            </a:extLst>
          </p:cNvPr>
          <p:cNvGrpSpPr/>
          <p:nvPr/>
        </p:nvGrpSpPr>
        <p:grpSpPr>
          <a:xfrm>
            <a:off x="148114" y="-135345"/>
            <a:ext cx="3728706" cy="1369240"/>
            <a:chOff x="591945" y="482260"/>
            <a:chExt cx="4971608" cy="1369240"/>
          </a:xfrm>
          <a:gradFill>
            <a:gsLst>
              <a:gs pos="0">
                <a:schemeClr val="accent1"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98873A3-A6BA-4175-B979-9F06D75EA5C4}"/>
                </a:ext>
              </a:extLst>
            </p:cNvPr>
            <p:cNvGrpSpPr/>
            <p:nvPr/>
          </p:nvGrpSpPr>
          <p:grpSpPr>
            <a:xfrm>
              <a:off x="591945" y="48226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5A0B264-B862-4804-BF13-375B121D6DBB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CE8134F4-DFEF-451B-B156-5431EE4B8666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B03F0559-E059-4D8F-B32B-2009B9B33E87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41BA9D23-9EE8-4BC5-876D-86B5E3671A91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D9FFF2D9-790C-4D3E-9588-0AC9F79EEA06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3CFB37FC-0C0B-4A28-9364-0C065A43AC03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4E4B4CDC-89F3-4299-8280-3BE4D297BCBE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510AC08-04B0-4C7A-A8A5-AD1E10936D2D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87386075-1E83-4CD8-AA61-41C0A6CDCAB9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D66FE69-AF1B-4784-B5E9-2FEA7B3F6BC7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C8C4E1DC-B9E6-42C5-8DA0-DA77F646CC3F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F399CF39-BD95-4FF7-BED4-DB12B61B4A11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7A1B05FD-B29B-48F3-BAEF-26996B614AE7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5F579D46-FA7E-47D0-B596-A108C3F8A637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E73817CE-206A-4AEA-BEF9-ABFB5F11701D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64F3F14-F923-4D5A-AA11-6B869FFDE849}"/>
                </a:ext>
              </a:extLst>
            </p:cNvPr>
            <p:cNvGrpSpPr/>
            <p:nvPr/>
          </p:nvGrpSpPr>
          <p:grpSpPr>
            <a:xfrm>
              <a:off x="591945" y="741708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9291B5F-C29C-4508-8C99-812D87F57282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6DE2628-945C-4A23-A966-D590E59747B9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F8B0D2E3-6174-441F-8C09-B62D31A092F1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57A285E-F2D1-455E-850D-5B28314A796D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CED57CA-174F-4A60-9221-E1E7D4DF4621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23219A7B-E77A-4372-A91C-C78F71F14157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12750766-7E41-4C9F-AD7B-56F8264753A8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A6022DCE-3AA7-4CDF-8A74-403609D3D7AF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5D33C40D-8179-4170-BE72-C0AB6D04EC56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6DCC586-3A88-4771-A24C-82E46601365C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86CA1560-05FF-4510-9E4E-2AEFCFEBFA0A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6A1D0C94-CA30-4A33-9BC3-521209CA3058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BB03D473-3D4A-4E05-AFA1-EEC5020D49AA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157C641-FDE9-46AB-9626-C0FC7D5E2342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E5AB345E-48CA-4DDD-AD98-E98E23B5DD74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2AE8ABA-00E7-42EF-8D9B-6978BE9D1310}"/>
                </a:ext>
              </a:extLst>
            </p:cNvPr>
            <p:cNvGrpSpPr/>
            <p:nvPr/>
          </p:nvGrpSpPr>
          <p:grpSpPr>
            <a:xfrm>
              <a:off x="591945" y="1001156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9507FA4-AC9E-49AE-93F7-090F0C9828C4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46542EF9-4BE9-4E31-B5EF-58F9F1F5454B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EC731C4-ACE7-40CC-9DBE-E37BC788C01A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038914-D550-4DC1-8721-CC6B1497D0E9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84C81F78-6166-45ED-A30A-D91A3E5087C7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C8603BC6-E71E-46CB-989D-636A68A3B49C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BF2648B-6013-4C7D-BB5F-1D415B8403C2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699D885-E872-4D3F-8D1D-2CB102E4EDD8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D714D9F-351E-4A9B-B6FD-53A66648D770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CE73AF5-BA9F-4DD4-91F6-2E4FDD68EB5C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1496A58F-0A54-46A0-8230-634F5CAACD70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CC5C518A-93D7-4E90-88F6-F059BB191BFF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20550A5E-09D6-4A02-81E5-EAC485771061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30818AC9-94DB-47B5-97A8-CF57D5520E6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09EA284-F955-42A2-9DD6-EA069A6F663C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E49F615-713A-4C0F-86BA-532F36F4F2FA}"/>
                </a:ext>
              </a:extLst>
            </p:cNvPr>
            <p:cNvGrpSpPr/>
            <p:nvPr/>
          </p:nvGrpSpPr>
          <p:grpSpPr>
            <a:xfrm>
              <a:off x="591945" y="1260604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0E0EE99-94B7-458A-BA39-12677EBA7FA8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E7ECB3E3-8FE6-4399-BC22-969CCA22E3D9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B59DD60-A54C-479E-96CB-70E8ACCEF051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BBA8835-4700-4AAA-A9C7-9A581B55D193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E291F98-4B95-4339-9721-2CA57FD8D263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8B2D5FCA-0F2F-4937-91D3-C79A3D3C9B46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B02F2B61-ED6D-489F-AC26-362827748B11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057F52E-51B1-494E-B53B-10A723B5727E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85EFEBA-6D0B-49EE-A884-2F8C0E08CD45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D9EA674C-79BD-4BD0-B74F-F785AABF8D41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E2484FA-97F4-42E9-88F6-1C7841967317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B12AFFD0-C742-477E-8B33-55B799686067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8EE1CFE8-0F0F-4583-8489-CEC19B651615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EEB435D-2B90-47DE-9D30-CD930F0A7345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C3794DFF-FB4B-4616-BA48-5B7059BF84B0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E8D23E2-C6E4-4C79-8BC6-FD674EA4F14D}"/>
                </a:ext>
              </a:extLst>
            </p:cNvPr>
            <p:cNvGrpSpPr/>
            <p:nvPr/>
          </p:nvGrpSpPr>
          <p:grpSpPr>
            <a:xfrm>
              <a:off x="591945" y="1520052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A6863F6-6ED2-410F-AA94-14A434CE792C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385321C-9B43-4C53-99B4-1B12DB04B97A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C546365-476A-4743-AD02-84FB0245E559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59D0A2AA-5E29-4767-83B7-7EAC7FE15961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50A2C2A-CF50-44A3-BC6B-4210F9082589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5B9EC0D-CE0B-4680-88E2-8EDA955626DE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1493E93-15CF-4F6D-9DEA-FAE2403DED5D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508DBBD6-8D38-4FB4-A8EA-31560A72A5A8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F389FAF-BB5F-471D-8F24-BDF4DB1BF3F7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7EE2DB3-4767-47AD-AD64-068E4527B9DE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31FC5920-BD62-4640-8311-288CABC2AA9B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05FC2A7A-2FDA-4AD7-A886-4BCBF2E3FBDF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B242781-D9AF-4C0B-9778-D71F5C4116EF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37A9989-71CB-47BC-A7DF-1EA430348A3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3911CE2-7797-4BF5-B642-198D79321199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E080159-4427-4810-807F-8F278D466D8F}"/>
                </a:ext>
              </a:extLst>
            </p:cNvPr>
            <p:cNvGrpSpPr/>
            <p:nvPr/>
          </p:nvGrpSpPr>
          <p:grpSpPr>
            <a:xfrm>
              <a:off x="591945" y="177950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3420A84-C2A3-489A-80CC-2E5321A7A571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6BF559-54A2-49B8-9A51-ECEF7EC89B43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3791356-C8DA-41E3-B21A-DD421AD183B0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9ACFE7A-0648-4793-A31C-F8A5FDF6AC33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228778BD-935B-4689-9D98-F385CABA3FEC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3930B19-AE8A-4058-9C58-867A06AE8EE5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818196C-A297-4D3E-A73D-22B8A23EC6E4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944F056-B7B8-4033-A6A5-FFBED5C06A01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A35AD6-935A-48D0-A12D-9107AFE60B95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D71D6BF-EDB3-42E2-8120-6396782F23D2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268461C-1FEF-4AC6-9E8E-AA3F794DFE27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B8FB00D-6E5E-4A0A-A598-F93534683C14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4D94D442-0EA5-4C3C-A1DD-14ABC32FB648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5D4B928-4E06-4A5C-978B-59FEC7F37446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2BAFF6C3-6368-429E-80F5-A95928040E3A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68E1712-DBCE-42B3-80C6-A816A21F7791}"/>
              </a:ext>
            </a:extLst>
          </p:cNvPr>
          <p:cNvGrpSpPr/>
          <p:nvPr/>
        </p:nvGrpSpPr>
        <p:grpSpPr>
          <a:xfrm>
            <a:off x="6199270" y="0"/>
            <a:ext cx="2944730" cy="1937544"/>
            <a:chOff x="8265694" y="0"/>
            <a:chExt cx="3926306" cy="1937544"/>
          </a:xfrm>
        </p:grpSpPr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FC6E1483-FB43-4430-9074-F9231F6212C8}"/>
                </a:ext>
              </a:extLst>
            </p:cNvPr>
            <p:cNvSpPr/>
            <p:nvPr/>
          </p:nvSpPr>
          <p:spPr>
            <a:xfrm>
              <a:off x="8482838" y="0"/>
              <a:ext cx="3709162" cy="1736514"/>
            </a:xfrm>
            <a:custGeom>
              <a:avLst/>
              <a:gdLst>
                <a:gd name="connsiteX0" fmla="*/ 0 w 3709162"/>
                <a:gd name="connsiteY0" fmla="*/ 0 h 1736514"/>
                <a:gd name="connsiteX1" fmla="*/ 3709162 w 3709162"/>
                <a:gd name="connsiteY1" fmla="*/ 0 h 1736514"/>
                <a:gd name="connsiteX2" fmla="*/ 3709162 w 3709162"/>
                <a:gd name="connsiteY2" fmla="*/ 1736514 h 1736514"/>
                <a:gd name="connsiteX3" fmla="*/ 1613674 w 3709162"/>
                <a:gd name="connsiteY3" fmla="*/ 1736514 h 1736514"/>
                <a:gd name="connsiteX4" fmla="*/ 947634 w 3709162"/>
                <a:gd name="connsiteY4" fmla="*/ 1385218 h 173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162" h="1736514">
                  <a:moveTo>
                    <a:pt x="0" y="0"/>
                  </a:moveTo>
                  <a:lnTo>
                    <a:pt x="3709162" y="0"/>
                  </a:lnTo>
                  <a:lnTo>
                    <a:pt x="3709162" y="1736514"/>
                  </a:lnTo>
                  <a:lnTo>
                    <a:pt x="1613674" y="1736514"/>
                  </a:lnTo>
                  <a:cubicBezTo>
                    <a:pt x="1347283" y="1736514"/>
                    <a:pt x="1098026" y="1605032"/>
                    <a:pt x="947634" y="13852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2000">
                  <a:schemeClr val="accent3">
                    <a:lumMod val="50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  <a:effectLst>
              <a:outerShdw blurRad="558800" sx="102000" sy="102000" algn="ctr" rotWithShape="0">
                <a:srgbClr val="183438">
                  <a:alpha val="62745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E1350CCA-5429-45A9-B294-8376D2CE4D78}"/>
                </a:ext>
              </a:extLst>
            </p:cNvPr>
            <p:cNvSpPr/>
            <p:nvPr/>
          </p:nvSpPr>
          <p:spPr>
            <a:xfrm>
              <a:off x="8265694" y="0"/>
              <a:ext cx="3926306" cy="1937544"/>
            </a:xfrm>
            <a:custGeom>
              <a:avLst/>
              <a:gdLst>
                <a:gd name="connsiteX0" fmla="*/ 0 w 3926306"/>
                <a:gd name="connsiteY0" fmla="*/ 0 h 1937544"/>
                <a:gd name="connsiteX1" fmla="*/ 279207 w 3926306"/>
                <a:gd name="connsiteY1" fmla="*/ 0 h 1937544"/>
                <a:gd name="connsiteX2" fmla="*/ 1226204 w 3926306"/>
                <a:gd name="connsiteY2" fmla="*/ 1384457 h 1937544"/>
                <a:gd name="connsiteX3" fmla="*/ 1892244 w 3926306"/>
                <a:gd name="connsiteY3" fmla="*/ 1735752 h 1937544"/>
                <a:gd name="connsiteX4" fmla="*/ 3926306 w 3926306"/>
                <a:gd name="connsiteY4" fmla="*/ 1735752 h 1937544"/>
                <a:gd name="connsiteX5" fmla="*/ 3926306 w 3926306"/>
                <a:gd name="connsiteY5" fmla="*/ 1937544 h 1937544"/>
                <a:gd name="connsiteX6" fmla="*/ 1751117 w 3926306"/>
                <a:gd name="connsiteY6" fmla="*/ 1937544 h 1937544"/>
                <a:gd name="connsiteX7" fmla="*/ 1085077 w 3926306"/>
                <a:gd name="connsiteY7" fmla="*/ 1586248 h 19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6306" h="1937544">
                  <a:moveTo>
                    <a:pt x="0" y="0"/>
                  </a:moveTo>
                  <a:lnTo>
                    <a:pt x="279207" y="0"/>
                  </a:lnTo>
                  <a:lnTo>
                    <a:pt x="1226204" y="1384457"/>
                  </a:lnTo>
                  <a:cubicBezTo>
                    <a:pt x="1376596" y="1604271"/>
                    <a:pt x="1625853" y="1735752"/>
                    <a:pt x="1892244" y="1735752"/>
                  </a:cubicBezTo>
                  <a:lnTo>
                    <a:pt x="3926306" y="1735752"/>
                  </a:lnTo>
                  <a:lnTo>
                    <a:pt x="3926306" y="1937544"/>
                  </a:lnTo>
                  <a:lnTo>
                    <a:pt x="1751117" y="1937544"/>
                  </a:lnTo>
                  <a:cubicBezTo>
                    <a:pt x="1484726" y="1937544"/>
                    <a:pt x="1235469" y="1806062"/>
                    <a:pt x="1085077" y="15862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266700" dist="38100" sx="106000" sy="1060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zh-CN" altLang="en-US" sz="1350"/>
            </a:p>
          </p:txBody>
        </p:sp>
      </p:grpSp>
      <p:sp>
        <p:nvSpPr>
          <p:cNvPr id="148" name="任意多边形: 形状 147">
            <a:extLst>
              <a:ext uri="{FF2B5EF4-FFF2-40B4-BE49-F238E27FC236}">
                <a16:creationId xmlns:a16="http://schemas.microsoft.com/office/drawing/2014/main" id="{6F069068-7C0C-41AA-AB51-D8B35D978B13}"/>
              </a:ext>
            </a:extLst>
          </p:cNvPr>
          <p:cNvSpPr/>
          <p:nvPr/>
        </p:nvSpPr>
        <p:spPr>
          <a:xfrm>
            <a:off x="2853825" y="4049843"/>
            <a:ext cx="6290175" cy="2535493"/>
          </a:xfrm>
          <a:custGeom>
            <a:avLst/>
            <a:gdLst>
              <a:gd name="connsiteX0" fmla="*/ 1345597 w 4004500"/>
              <a:gd name="connsiteY0" fmla="*/ 0 h 1499901"/>
              <a:gd name="connsiteX1" fmla="*/ 4004500 w 4004500"/>
              <a:gd name="connsiteY1" fmla="*/ 0 h 1499901"/>
              <a:gd name="connsiteX2" fmla="*/ 4004500 w 4004500"/>
              <a:gd name="connsiteY2" fmla="*/ 1499902 h 1499901"/>
              <a:gd name="connsiteX3" fmla="*/ 0 w 4004500"/>
              <a:gd name="connsiteY3" fmla="*/ 1499902 h 1499901"/>
              <a:gd name="connsiteX4" fmla="*/ 845725 w 4004500"/>
              <a:gd name="connsiteY4" fmla="*/ 263652 h 1499901"/>
              <a:gd name="connsiteX5" fmla="*/ 1345597 w 4004500"/>
              <a:gd name="connsiteY5" fmla="*/ 0 h 149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4500" h="1499901">
                <a:moveTo>
                  <a:pt x="1345597" y="0"/>
                </a:moveTo>
                <a:lnTo>
                  <a:pt x="4004500" y="0"/>
                </a:lnTo>
                <a:lnTo>
                  <a:pt x="4004500" y="1499902"/>
                </a:lnTo>
                <a:lnTo>
                  <a:pt x="0" y="1499902"/>
                </a:lnTo>
                <a:lnTo>
                  <a:pt x="845725" y="263652"/>
                </a:lnTo>
                <a:cubicBezTo>
                  <a:pt x="958596" y="98679"/>
                  <a:pt x="1145667" y="0"/>
                  <a:pt x="1345597" y="0"/>
                </a:cubicBez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49" name="任意多边形: 形状 148">
            <a:extLst>
              <a:ext uri="{FF2B5EF4-FFF2-40B4-BE49-F238E27FC236}">
                <a16:creationId xmlns:a16="http://schemas.microsoft.com/office/drawing/2014/main" id="{15EB41BE-D479-4E05-8B87-9B049A242CF2}"/>
              </a:ext>
            </a:extLst>
          </p:cNvPr>
          <p:cNvSpPr/>
          <p:nvPr/>
        </p:nvSpPr>
        <p:spPr>
          <a:xfrm>
            <a:off x="0" y="5317590"/>
            <a:ext cx="5499857" cy="1540411"/>
          </a:xfrm>
          <a:custGeom>
            <a:avLst/>
            <a:gdLst>
              <a:gd name="connsiteX0" fmla="*/ 1764419 w 7333142"/>
              <a:gd name="connsiteY0" fmla="*/ 0 h 1540411"/>
              <a:gd name="connsiteX1" fmla="*/ 7333142 w 7333142"/>
              <a:gd name="connsiteY1" fmla="*/ 0 h 1540411"/>
              <a:gd name="connsiteX2" fmla="*/ 7333142 w 7333142"/>
              <a:gd name="connsiteY2" fmla="*/ 1540411 h 1540411"/>
              <a:gd name="connsiteX3" fmla="*/ 0 w 7333142"/>
              <a:gd name="connsiteY3" fmla="*/ 1540411 h 1540411"/>
              <a:gd name="connsiteX4" fmla="*/ 0 w 7333142"/>
              <a:gd name="connsiteY4" fmla="*/ 1292227 h 1540411"/>
              <a:gd name="connsiteX5" fmla="*/ 717502 w 7333142"/>
              <a:gd name="connsiteY5" fmla="*/ 445688 h 1540411"/>
              <a:gd name="connsiteX6" fmla="*/ 1764419 w 7333142"/>
              <a:gd name="connsiteY6" fmla="*/ 0 h 154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3142" h="1540411">
                <a:moveTo>
                  <a:pt x="1764419" y="0"/>
                </a:moveTo>
                <a:lnTo>
                  <a:pt x="7333142" y="0"/>
                </a:lnTo>
                <a:lnTo>
                  <a:pt x="7333142" y="1540411"/>
                </a:lnTo>
                <a:lnTo>
                  <a:pt x="0" y="1540411"/>
                </a:lnTo>
                <a:lnTo>
                  <a:pt x="0" y="1292227"/>
                </a:lnTo>
                <a:lnTo>
                  <a:pt x="717502" y="445688"/>
                </a:lnTo>
                <a:cubicBezTo>
                  <a:pt x="953896" y="166811"/>
                  <a:pt x="1345692" y="0"/>
                  <a:pt x="1764419" y="0"/>
                </a:cubicBezTo>
                <a:close/>
              </a:path>
            </a:pathLst>
          </a:custGeom>
          <a:solidFill>
            <a:schemeClr val="accent3">
              <a:lumMod val="50000"/>
              <a:alpha val="49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9CDC7349-2B2F-4F22-856A-6FD9635FF931}"/>
              </a:ext>
            </a:extLst>
          </p:cNvPr>
          <p:cNvSpPr/>
          <p:nvPr/>
        </p:nvSpPr>
        <p:spPr>
          <a:xfrm>
            <a:off x="67747" y="5454810"/>
            <a:ext cx="4564499" cy="1403190"/>
          </a:xfrm>
          <a:custGeom>
            <a:avLst/>
            <a:gdLst>
              <a:gd name="connsiteX0" fmla="*/ 1619779 w 6085998"/>
              <a:gd name="connsiteY0" fmla="*/ 0 h 1403190"/>
              <a:gd name="connsiteX1" fmla="*/ 6085998 w 6085998"/>
              <a:gd name="connsiteY1" fmla="*/ 0 h 1403190"/>
              <a:gd name="connsiteX2" fmla="*/ 6085998 w 6085998"/>
              <a:gd name="connsiteY2" fmla="*/ 1403190 h 1403190"/>
              <a:gd name="connsiteX3" fmla="*/ 0 w 6085998"/>
              <a:gd name="connsiteY3" fmla="*/ 1403190 h 1403190"/>
              <a:gd name="connsiteX4" fmla="*/ 780251 w 6085998"/>
              <a:gd name="connsiteY4" fmla="*/ 392392 h 1403190"/>
              <a:gd name="connsiteX5" fmla="*/ 1619779 w 6085998"/>
              <a:gd name="connsiteY5" fmla="*/ 0 h 14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5998" h="1403190">
                <a:moveTo>
                  <a:pt x="1619779" y="0"/>
                </a:moveTo>
                <a:lnTo>
                  <a:pt x="6085998" y="0"/>
                </a:lnTo>
                <a:lnTo>
                  <a:pt x="6085998" y="1403190"/>
                </a:lnTo>
                <a:lnTo>
                  <a:pt x="0" y="1403190"/>
                </a:lnTo>
                <a:lnTo>
                  <a:pt x="780251" y="392392"/>
                </a:lnTo>
                <a:cubicBezTo>
                  <a:pt x="969764" y="146845"/>
                  <a:pt x="1283904" y="0"/>
                  <a:pt x="16197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 dirty="0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E1178837-4FFD-49DD-86D6-331DE4A65FB6}"/>
              </a:ext>
            </a:extLst>
          </p:cNvPr>
          <p:cNvSpPr/>
          <p:nvPr/>
        </p:nvSpPr>
        <p:spPr>
          <a:xfrm>
            <a:off x="0" y="5822082"/>
            <a:ext cx="4615761" cy="557179"/>
          </a:xfrm>
          <a:custGeom>
            <a:avLst/>
            <a:gdLst>
              <a:gd name="connsiteX0" fmla="*/ 1046871 w 6154348"/>
              <a:gd name="connsiteY0" fmla="*/ 0 h 1035919"/>
              <a:gd name="connsiteX1" fmla="*/ 6154348 w 6154348"/>
              <a:gd name="connsiteY1" fmla="*/ 0 h 1035919"/>
              <a:gd name="connsiteX2" fmla="*/ 6154348 w 6154348"/>
              <a:gd name="connsiteY2" fmla="*/ 1035919 h 1035919"/>
              <a:gd name="connsiteX3" fmla="*/ 0 w 6154348"/>
              <a:gd name="connsiteY3" fmla="*/ 1035919 h 1035919"/>
              <a:gd name="connsiteX4" fmla="*/ 0 w 6154348"/>
              <a:gd name="connsiteY4" fmla="*/ 557179 h 1035919"/>
              <a:gd name="connsiteX5" fmla="*/ 86670 w 6154348"/>
              <a:gd name="connsiteY5" fmla="*/ 445688 h 1035919"/>
              <a:gd name="connsiteX6" fmla="*/ 1046871 w 6154348"/>
              <a:gd name="connsiteY6" fmla="*/ 0 h 1035919"/>
              <a:gd name="connsiteX0" fmla="*/ 0 w 6154348"/>
              <a:gd name="connsiteY0" fmla="*/ 1035919 h 1127359"/>
              <a:gd name="connsiteX1" fmla="*/ 0 w 6154348"/>
              <a:gd name="connsiteY1" fmla="*/ 557179 h 1127359"/>
              <a:gd name="connsiteX2" fmla="*/ 86670 w 6154348"/>
              <a:gd name="connsiteY2" fmla="*/ 445688 h 1127359"/>
              <a:gd name="connsiteX3" fmla="*/ 1046871 w 6154348"/>
              <a:gd name="connsiteY3" fmla="*/ 0 h 1127359"/>
              <a:gd name="connsiteX4" fmla="*/ 6154348 w 6154348"/>
              <a:gd name="connsiteY4" fmla="*/ 0 h 1127359"/>
              <a:gd name="connsiteX5" fmla="*/ 6154348 w 6154348"/>
              <a:gd name="connsiteY5" fmla="*/ 1035919 h 1127359"/>
              <a:gd name="connsiteX6" fmla="*/ 91440 w 6154348"/>
              <a:gd name="connsiteY6" fmla="*/ 1127359 h 1127359"/>
              <a:gd name="connsiteX0" fmla="*/ 0 w 6154348"/>
              <a:gd name="connsiteY0" fmla="*/ 1035919 h 1035919"/>
              <a:gd name="connsiteX1" fmla="*/ 0 w 6154348"/>
              <a:gd name="connsiteY1" fmla="*/ 557179 h 1035919"/>
              <a:gd name="connsiteX2" fmla="*/ 86670 w 6154348"/>
              <a:gd name="connsiteY2" fmla="*/ 445688 h 1035919"/>
              <a:gd name="connsiteX3" fmla="*/ 1046871 w 6154348"/>
              <a:gd name="connsiteY3" fmla="*/ 0 h 1035919"/>
              <a:gd name="connsiteX4" fmla="*/ 6154348 w 6154348"/>
              <a:gd name="connsiteY4" fmla="*/ 0 h 1035919"/>
              <a:gd name="connsiteX5" fmla="*/ 6154348 w 6154348"/>
              <a:gd name="connsiteY5" fmla="*/ 1035919 h 1035919"/>
              <a:gd name="connsiteX0" fmla="*/ 0 w 6154348"/>
              <a:gd name="connsiteY0" fmla="*/ 557179 h 1035919"/>
              <a:gd name="connsiteX1" fmla="*/ 86670 w 6154348"/>
              <a:gd name="connsiteY1" fmla="*/ 445688 h 1035919"/>
              <a:gd name="connsiteX2" fmla="*/ 1046871 w 6154348"/>
              <a:gd name="connsiteY2" fmla="*/ 0 h 1035919"/>
              <a:gd name="connsiteX3" fmla="*/ 6154348 w 6154348"/>
              <a:gd name="connsiteY3" fmla="*/ 0 h 1035919"/>
              <a:gd name="connsiteX4" fmla="*/ 6154348 w 6154348"/>
              <a:gd name="connsiteY4" fmla="*/ 1035919 h 1035919"/>
              <a:gd name="connsiteX0" fmla="*/ 0 w 6154348"/>
              <a:gd name="connsiteY0" fmla="*/ 557179 h 557179"/>
              <a:gd name="connsiteX1" fmla="*/ 86670 w 6154348"/>
              <a:gd name="connsiteY1" fmla="*/ 445688 h 557179"/>
              <a:gd name="connsiteX2" fmla="*/ 1046871 w 6154348"/>
              <a:gd name="connsiteY2" fmla="*/ 0 h 557179"/>
              <a:gd name="connsiteX3" fmla="*/ 6154348 w 6154348"/>
              <a:gd name="connsiteY3" fmla="*/ 0 h 55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348" h="557179">
                <a:moveTo>
                  <a:pt x="0" y="557179"/>
                </a:moveTo>
                <a:lnTo>
                  <a:pt x="86670" y="445688"/>
                </a:lnTo>
                <a:cubicBezTo>
                  <a:pt x="303483" y="166811"/>
                  <a:pt x="662827" y="0"/>
                  <a:pt x="1046871" y="0"/>
                </a:cubicBezTo>
                <a:lnTo>
                  <a:pt x="6154348" y="0"/>
                </a:lnTo>
              </a:path>
            </a:pathLst>
          </a:custGeom>
          <a:noFill/>
          <a:ln w="12700" cap="flat">
            <a:gradFill>
              <a:gsLst>
                <a:gs pos="0">
                  <a:schemeClr val="bg1">
                    <a:alpha val="88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5CEE4C5-A0D6-4E5A-8428-961D71BF91E4}"/>
              </a:ext>
            </a:extLst>
          </p:cNvPr>
          <p:cNvSpPr/>
          <p:nvPr/>
        </p:nvSpPr>
        <p:spPr>
          <a:xfrm>
            <a:off x="3626667" y="5080772"/>
            <a:ext cx="5517334" cy="1777228"/>
          </a:xfrm>
          <a:custGeom>
            <a:avLst/>
            <a:gdLst>
              <a:gd name="connsiteX0" fmla="*/ 2175491 w 7356445"/>
              <a:gd name="connsiteY0" fmla="*/ 0 h 1777228"/>
              <a:gd name="connsiteX1" fmla="*/ 7356445 w 7356445"/>
              <a:gd name="connsiteY1" fmla="*/ 0 h 1777228"/>
              <a:gd name="connsiteX2" fmla="*/ 7356445 w 7356445"/>
              <a:gd name="connsiteY2" fmla="*/ 1777228 h 1777228"/>
              <a:gd name="connsiteX3" fmla="*/ 0 w 7356445"/>
              <a:gd name="connsiteY3" fmla="*/ 1777228 h 1777228"/>
              <a:gd name="connsiteX4" fmla="*/ 1128574 w 7356445"/>
              <a:gd name="connsiteY4" fmla="*/ 445688 h 1777228"/>
              <a:gd name="connsiteX5" fmla="*/ 2175491 w 7356445"/>
              <a:gd name="connsiteY5" fmla="*/ 0 h 177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6445" h="1777228">
                <a:moveTo>
                  <a:pt x="2175491" y="0"/>
                </a:moveTo>
                <a:lnTo>
                  <a:pt x="7356445" y="0"/>
                </a:lnTo>
                <a:lnTo>
                  <a:pt x="7356445" y="1777228"/>
                </a:lnTo>
                <a:lnTo>
                  <a:pt x="0" y="1777228"/>
                </a:lnTo>
                <a:lnTo>
                  <a:pt x="1128574" y="445688"/>
                </a:lnTo>
                <a:cubicBezTo>
                  <a:pt x="1364968" y="166811"/>
                  <a:pt x="1756763" y="0"/>
                  <a:pt x="21754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598EB151-0917-46DB-8BA9-EEAAB2A053B4}"/>
              </a:ext>
            </a:extLst>
          </p:cNvPr>
          <p:cNvSpPr/>
          <p:nvPr/>
        </p:nvSpPr>
        <p:spPr>
          <a:xfrm>
            <a:off x="3955930" y="5336784"/>
            <a:ext cx="5188070" cy="1521216"/>
          </a:xfrm>
          <a:custGeom>
            <a:avLst/>
            <a:gdLst>
              <a:gd name="connsiteX0" fmla="*/ 1958303 w 6917426"/>
              <a:gd name="connsiteY0" fmla="*/ 0 h 1521216"/>
              <a:gd name="connsiteX1" fmla="*/ 6917426 w 6917426"/>
              <a:gd name="connsiteY1" fmla="*/ 0 h 1521216"/>
              <a:gd name="connsiteX2" fmla="*/ 6917426 w 6917426"/>
              <a:gd name="connsiteY2" fmla="*/ 1521216 h 1521216"/>
              <a:gd name="connsiteX3" fmla="*/ 0 w 6917426"/>
              <a:gd name="connsiteY3" fmla="*/ 1521216 h 1521216"/>
              <a:gd name="connsiteX4" fmla="*/ 911586 w 6917426"/>
              <a:gd name="connsiteY4" fmla="*/ 445688 h 1521216"/>
              <a:gd name="connsiteX5" fmla="*/ 1958303 w 6917426"/>
              <a:gd name="connsiteY5" fmla="*/ 0 h 1521216"/>
              <a:gd name="connsiteX0" fmla="*/ 6917426 w 7008866"/>
              <a:gd name="connsiteY0" fmla="*/ 1521216 h 1612656"/>
              <a:gd name="connsiteX1" fmla="*/ 0 w 7008866"/>
              <a:gd name="connsiteY1" fmla="*/ 1521216 h 1612656"/>
              <a:gd name="connsiteX2" fmla="*/ 911586 w 7008866"/>
              <a:gd name="connsiteY2" fmla="*/ 445688 h 1612656"/>
              <a:gd name="connsiteX3" fmla="*/ 1958303 w 7008866"/>
              <a:gd name="connsiteY3" fmla="*/ 0 h 1612656"/>
              <a:gd name="connsiteX4" fmla="*/ 6917426 w 7008866"/>
              <a:gd name="connsiteY4" fmla="*/ 0 h 1612656"/>
              <a:gd name="connsiteX5" fmla="*/ 7008866 w 7008866"/>
              <a:gd name="connsiteY5" fmla="*/ 1612656 h 1612656"/>
              <a:gd name="connsiteX0" fmla="*/ 6917426 w 6917426"/>
              <a:gd name="connsiteY0" fmla="*/ 1521216 h 1521216"/>
              <a:gd name="connsiteX1" fmla="*/ 0 w 6917426"/>
              <a:gd name="connsiteY1" fmla="*/ 1521216 h 1521216"/>
              <a:gd name="connsiteX2" fmla="*/ 911586 w 6917426"/>
              <a:gd name="connsiteY2" fmla="*/ 445688 h 1521216"/>
              <a:gd name="connsiteX3" fmla="*/ 1958303 w 6917426"/>
              <a:gd name="connsiteY3" fmla="*/ 0 h 1521216"/>
              <a:gd name="connsiteX4" fmla="*/ 6917426 w 6917426"/>
              <a:gd name="connsiteY4" fmla="*/ 0 h 1521216"/>
              <a:gd name="connsiteX0" fmla="*/ 0 w 6917426"/>
              <a:gd name="connsiteY0" fmla="*/ 1521216 h 1521216"/>
              <a:gd name="connsiteX1" fmla="*/ 911586 w 6917426"/>
              <a:gd name="connsiteY1" fmla="*/ 445688 h 1521216"/>
              <a:gd name="connsiteX2" fmla="*/ 1958303 w 6917426"/>
              <a:gd name="connsiteY2" fmla="*/ 0 h 1521216"/>
              <a:gd name="connsiteX3" fmla="*/ 6917426 w 6917426"/>
              <a:gd name="connsiteY3" fmla="*/ 0 h 15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426" h="1521216">
                <a:moveTo>
                  <a:pt x="0" y="1521216"/>
                </a:moveTo>
                <a:lnTo>
                  <a:pt x="911586" y="445688"/>
                </a:lnTo>
                <a:cubicBezTo>
                  <a:pt x="1147980" y="166811"/>
                  <a:pt x="1539576" y="0"/>
                  <a:pt x="1958303" y="0"/>
                </a:cubicBezTo>
                <a:lnTo>
                  <a:pt x="6917426" y="0"/>
                </a:lnTo>
              </a:path>
            </a:pathLst>
          </a:custGeom>
          <a:noFill/>
          <a:ln w="47625" cap="flat">
            <a:solidFill>
              <a:schemeClr val="bg1"/>
            </a:solidFill>
            <a:prstDash val="solid"/>
            <a:miter/>
          </a:ln>
          <a:effectLst>
            <a:outerShdw blurRad="190500" dist="88900" dir="2700000" algn="tl" rotWithShape="0">
              <a:prstClr val="black">
                <a:alpha val="58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154" name="任意多边形: 形状 153">
            <a:extLst>
              <a:ext uri="{FF2B5EF4-FFF2-40B4-BE49-F238E27FC236}">
                <a16:creationId xmlns:a16="http://schemas.microsoft.com/office/drawing/2014/main" id="{7F1729E0-7504-4BFA-8CEB-063F8CAD55C0}"/>
              </a:ext>
            </a:extLst>
          </p:cNvPr>
          <p:cNvSpPr/>
          <p:nvPr/>
        </p:nvSpPr>
        <p:spPr>
          <a:xfrm>
            <a:off x="3319398" y="4791106"/>
            <a:ext cx="5824603" cy="2066894"/>
          </a:xfrm>
          <a:custGeom>
            <a:avLst/>
            <a:gdLst>
              <a:gd name="connsiteX0" fmla="*/ 2420802 w 7766137"/>
              <a:gd name="connsiteY0" fmla="*/ 0 h 2066894"/>
              <a:gd name="connsiteX1" fmla="*/ 7766137 w 7766137"/>
              <a:gd name="connsiteY1" fmla="*/ 0 h 2066894"/>
              <a:gd name="connsiteX2" fmla="*/ 7766137 w 7766137"/>
              <a:gd name="connsiteY2" fmla="*/ 2066894 h 2066894"/>
              <a:gd name="connsiteX3" fmla="*/ 0 w 7766137"/>
              <a:gd name="connsiteY3" fmla="*/ 2066894 h 2066894"/>
              <a:gd name="connsiteX4" fmla="*/ 1374087 w 7766137"/>
              <a:gd name="connsiteY4" fmla="*/ 445688 h 2066894"/>
              <a:gd name="connsiteX5" fmla="*/ 2420802 w 7766137"/>
              <a:gd name="connsiteY5" fmla="*/ 0 h 2066894"/>
              <a:gd name="connsiteX0" fmla="*/ 7766137 w 7857577"/>
              <a:gd name="connsiteY0" fmla="*/ 2066894 h 2158334"/>
              <a:gd name="connsiteX1" fmla="*/ 0 w 7857577"/>
              <a:gd name="connsiteY1" fmla="*/ 2066894 h 2158334"/>
              <a:gd name="connsiteX2" fmla="*/ 1374087 w 7857577"/>
              <a:gd name="connsiteY2" fmla="*/ 445688 h 2158334"/>
              <a:gd name="connsiteX3" fmla="*/ 2420802 w 7857577"/>
              <a:gd name="connsiteY3" fmla="*/ 0 h 2158334"/>
              <a:gd name="connsiteX4" fmla="*/ 7766137 w 7857577"/>
              <a:gd name="connsiteY4" fmla="*/ 0 h 2158334"/>
              <a:gd name="connsiteX5" fmla="*/ 7857577 w 7857577"/>
              <a:gd name="connsiteY5" fmla="*/ 2158334 h 2158334"/>
              <a:gd name="connsiteX0" fmla="*/ 7766137 w 7766137"/>
              <a:gd name="connsiteY0" fmla="*/ 2066894 h 2066894"/>
              <a:gd name="connsiteX1" fmla="*/ 0 w 7766137"/>
              <a:gd name="connsiteY1" fmla="*/ 2066894 h 2066894"/>
              <a:gd name="connsiteX2" fmla="*/ 1374087 w 7766137"/>
              <a:gd name="connsiteY2" fmla="*/ 445688 h 2066894"/>
              <a:gd name="connsiteX3" fmla="*/ 2420802 w 7766137"/>
              <a:gd name="connsiteY3" fmla="*/ 0 h 2066894"/>
              <a:gd name="connsiteX4" fmla="*/ 7766137 w 7766137"/>
              <a:gd name="connsiteY4" fmla="*/ 0 h 2066894"/>
              <a:gd name="connsiteX0" fmla="*/ 0 w 7766137"/>
              <a:gd name="connsiteY0" fmla="*/ 2066894 h 2066894"/>
              <a:gd name="connsiteX1" fmla="*/ 1374087 w 7766137"/>
              <a:gd name="connsiteY1" fmla="*/ 445688 h 2066894"/>
              <a:gd name="connsiteX2" fmla="*/ 2420802 w 7766137"/>
              <a:gd name="connsiteY2" fmla="*/ 0 h 2066894"/>
              <a:gd name="connsiteX3" fmla="*/ 7766137 w 7766137"/>
              <a:gd name="connsiteY3" fmla="*/ 0 h 20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137" h="2066894">
                <a:moveTo>
                  <a:pt x="0" y="2066894"/>
                </a:moveTo>
                <a:lnTo>
                  <a:pt x="1374087" y="445688"/>
                </a:lnTo>
                <a:cubicBezTo>
                  <a:pt x="1610481" y="166651"/>
                  <a:pt x="2002276" y="0"/>
                  <a:pt x="2420802" y="0"/>
                </a:cubicBezTo>
                <a:lnTo>
                  <a:pt x="7766137" y="0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6F4A0C20-80BF-4F2E-B6D1-D54B402682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312029C-49E0-4268-BC87-02323A6C6FB9}"/>
              </a:ext>
            </a:extLst>
          </p:cNvPr>
          <p:cNvGrpSpPr/>
          <p:nvPr userDrawn="1"/>
        </p:nvGrpSpPr>
        <p:grpSpPr>
          <a:xfrm>
            <a:off x="148114" y="-135345"/>
            <a:ext cx="3728706" cy="1369240"/>
            <a:chOff x="591945" y="482260"/>
            <a:chExt cx="4971608" cy="1369240"/>
          </a:xfrm>
          <a:gradFill>
            <a:gsLst>
              <a:gs pos="0">
                <a:schemeClr val="accent1"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C3D81D14-96BE-4EB0-B129-D48C2BB7846E}"/>
                </a:ext>
              </a:extLst>
            </p:cNvPr>
            <p:cNvGrpSpPr/>
            <p:nvPr/>
          </p:nvGrpSpPr>
          <p:grpSpPr>
            <a:xfrm>
              <a:off x="591945" y="48226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C7FAF15A-3028-489E-92A7-92E042575C95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83A1031D-9358-4BC3-AF51-CC90F32EFC27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6D5FD2EB-C5D3-4038-9C76-7938FF9FA428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16CEE13F-1F2C-4753-BB31-7472E3DF918A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27297BF9-A1D2-492C-B954-16B9B20173F7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4C360892-D915-471A-9BB4-AF3F1DF6AEB2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B74C4677-A883-4575-9BDF-EC638A3CA9D6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5EACB423-5F3B-4DFA-873B-0A1FED387AB9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8A45A90C-6416-4572-845C-82ECC35DB52C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1376E96E-F13F-47AF-B9D8-C5056CB6CB90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C246C989-71F9-48AD-ADFA-830B2165E89B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EF37FCCC-C8B5-4449-96C5-189AF9496194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D6F2F0C6-4A5B-4585-B4FE-EDAEF0A899F0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475D5088-6098-4F39-BA8A-68FA11FF0605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4D1BCC16-6E4A-4D35-A715-C131B4F11A5E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C40C10A7-1629-4A6A-B21F-547FA438089D}"/>
                </a:ext>
              </a:extLst>
            </p:cNvPr>
            <p:cNvGrpSpPr/>
            <p:nvPr/>
          </p:nvGrpSpPr>
          <p:grpSpPr>
            <a:xfrm>
              <a:off x="591945" y="741708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107FA84D-0398-465D-9BC0-CF075A4C723D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D9FFA42C-5317-4C9A-B22A-1F1D80BCEEE5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848CBBF5-BD44-4B44-BA3C-23F32EC39D98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322208CB-E52C-43EE-85F7-FCD673E7D93F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4B4E8ECD-AB90-4F9F-BBE8-29967EE9976C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5E3D2C1B-9066-4091-9C1C-E1A315EF673E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C77ECCD9-79ED-4F43-9D16-B1E5AAD729E9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7CE5AA6F-CC25-4530-AA3A-4542CA48CF89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C1D8C3AA-8C9B-481E-978F-2DAC67099248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F6578262-D732-49DA-89D6-74FD78E099A1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767260F3-3392-414B-B4A8-15E5EFBF0974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8297E309-43E0-42E7-95AE-299710920C7A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C2BC2A01-9CDF-4DF1-ADCF-7E84EE39FB2A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942422FD-2F39-4FF2-802D-FE99E60C77B7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1E55CA3F-9010-491F-83F3-927B6158E2E7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351B8131-8FA2-4940-BCD1-EB99A6941EC2}"/>
                </a:ext>
              </a:extLst>
            </p:cNvPr>
            <p:cNvGrpSpPr/>
            <p:nvPr/>
          </p:nvGrpSpPr>
          <p:grpSpPr>
            <a:xfrm>
              <a:off x="591945" y="1001156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B4C02696-1631-4BA1-B2E7-1D927F6FD528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F2937A35-2052-457A-AD96-9A68B11C1710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3CBAC5DC-EDCC-45DA-9E9C-060C8839B518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E71333C4-B0ED-4977-931A-DD503A5E9551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11623C35-CC78-4D01-B689-6E32D6FB399A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2C6FC824-F76D-4BD6-863B-A4B59C4E907C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3B0A87DF-A7E2-4A0C-841F-345DEEEDE31B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1D505CFD-F2C2-41EF-BB8C-E4346EBFA38F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9FD3FDAC-7940-4067-8187-93039CF2283B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6622CDBB-74AE-4750-894F-1A16D3F7F189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44AF07EC-BF6B-4CDC-B206-1B285EE49812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D917CA8E-7EFF-4082-93BC-0858AA1A5624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F90314C9-C979-471A-8383-6DD12DA328EB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D66CA531-5F6D-42F0-9264-4FBB4A9CA388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31F16C8B-59F7-437B-95A4-DEAB0CACCEE5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17F0B6C0-120A-4545-BEC4-4E9BECD08297}"/>
                </a:ext>
              </a:extLst>
            </p:cNvPr>
            <p:cNvGrpSpPr/>
            <p:nvPr/>
          </p:nvGrpSpPr>
          <p:grpSpPr>
            <a:xfrm>
              <a:off x="591945" y="1260604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0D27D372-D113-4F92-BFBE-8D43A6C1FE84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B1A2AFFD-2B7A-4AC8-AA3D-E64576E1F4C2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6E96C910-5F04-4267-9CAF-172F1DBFE839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73333C77-AB61-4638-A807-CBBC31CED6C3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1E78A5E2-C9BA-4C6F-8E76-F2C2383AA9ED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F176C2A0-B93E-41D7-8DCE-8DFFFD43B48C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149E4404-FBA1-4764-85FE-7C72590F9CDD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92FFE6F3-1604-433D-97EE-57883FA7CB31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AC435DA5-6B08-48CE-A3F3-D621059C82D0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FC8938A-7A2E-46BE-883E-851C3CCF8EAA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9A7BF13B-435F-4EAF-BE47-63D69C413016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7CDECBA0-1B1C-48D8-B256-6C48DACEB090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537B462A-1453-499D-A5A0-DD36E654A921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4486D64-923B-4546-9151-2C5C848459C7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B9199CC9-42E2-49F1-AF27-FD0987DE9A4A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3B168D61-C780-4590-BB33-D53504022D58}"/>
                </a:ext>
              </a:extLst>
            </p:cNvPr>
            <p:cNvGrpSpPr/>
            <p:nvPr/>
          </p:nvGrpSpPr>
          <p:grpSpPr>
            <a:xfrm>
              <a:off x="591945" y="1520052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EE63B548-B289-41B5-9948-8B752CEA858F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94794540-540E-4C00-A264-58E6A30C7C9D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4855FC6B-6A40-4512-8F42-4A9B4EE4CAE5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2EC716BF-FA4D-42E9-B602-F3D5B95E7EFA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05946813-AF26-417B-8756-153D66042BFB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5AC5E5A3-9E8F-4B8F-9988-3F80A19D1851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BD617B14-7CA7-48CC-8B8E-2E730BABD1A4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ADF593F1-A0BF-492C-94FD-283D7F3835A6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0AC6EA4D-97D5-485C-96F3-F3CEE05CD516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4FF62A9F-C605-47CB-8E24-8054D5D2D07C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881B80A5-EF03-47DF-9373-C1EEEDC68D41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BF993F19-88EE-496A-93BE-1D3F63EE7825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92A5AA5D-5D7B-4794-B45D-5E76445CF606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B6653F10-3A42-4CA1-8516-258CA8EADBBC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C403E33A-8351-4CC7-AFD0-5C0CA9FF6A34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7C52371C-F673-4AD3-A6B7-16672A93F59F}"/>
                </a:ext>
              </a:extLst>
            </p:cNvPr>
            <p:cNvGrpSpPr/>
            <p:nvPr/>
          </p:nvGrpSpPr>
          <p:grpSpPr>
            <a:xfrm>
              <a:off x="591945" y="1779500"/>
              <a:ext cx="4971608" cy="72000"/>
              <a:chOff x="591945" y="482260"/>
              <a:chExt cx="4971608" cy="72000"/>
            </a:xfrm>
            <a:grpFill/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D079F9E6-DE01-4497-A4E2-1A68B1F8F156}"/>
                  </a:ext>
                </a:extLst>
              </p:cNvPr>
              <p:cNvSpPr/>
              <p:nvPr/>
            </p:nvSpPr>
            <p:spPr>
              <a:xfrm>
                <a:off x="59194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B60558F2-B10F-4731-BCA7-C04CE2B64D05}"/>
                  </a:ext>
                </a:extLst>
              </p:cNvPr>
              <p:cNvSpPr/>
              <p:nvPr/>
            </p:nvSpPr>
            <p:spPr>
              <a:xfrm>
                <a:off x="94191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BA93D68C-A6AC-46F8-BAEA-EBF042A0CD0A}"/>
                  </a:ext>
                </a:extLst>
              </p:cNvPr>
              <p:cNvSpPr/>
              <p:nvPr/>
            </p:nvSpPr>
            <p:spPr>
              <a:xfrm>
                <a:off x="129188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0B1367FD-6555-4F38-8736-4848411D3BB5}"/>
                  </a:ext>
                </a:extLst>
              </p:cNvPr>
              <p:cNvSpPr/>
              <p:nvPr/>
            </p:nvSpPr>
            <p:spPr>
              <a:xfrm>
                <a:off x="164186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EB992888-65B5-4A85-B141-2AA3866380BE}"/>
                  </a:ext>
                </a:extLst>
              </p:cNvPr>
              <p:cNvSpPr/>
              <p:nvPr/>
            </p:nvSpPr>
            <p:spPr>
              <a:xfrm>
                <a:off x="199183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12075017-F61C-4B98-B68A-58FCD947A747}"/>
                  </a:ext>
                </a:extLst>
              </p:cNvPr>
              <p:cNvSpPr/>
              <p:nvPr/>
            </p:nvSpPr>
            <p:spPr>
              <a:xfrm>
                <a:off x="234180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044CB3DD-86BF-4D43-B2C3-0984223244A4}"/>
                  </a:ext>
                </a:extLst>
              </p:cNvPr>
              <p:cNvSpPr/>
              <p:nvPr/>
            </p:nvSpPr>
            <p:spPr>
              <a:xfrm>
                <a:off x="269177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7240748B-F3B2-41AB-B1F7-C3666A8497F4}"/>
                  </a:ext>
                </a:extLst>
              </p:cNvPr>
              <p:cNvSpPr/>
              <p:nvPr/>
            </p:nvSpPr>
            <p:spPr>
              <a:xfrm>
                <a:off x="304174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71956A18-E240-4A09-8AA7-FF613988A31B}"/>
                  </a:ext>
                </a:extLst>
              </p:cNvPr>
              <p:cNvSpPr/>
              <p:nvPr/>
            </p:nvSpPr>
            <p:spPr>
              <a:xfrm>
                <a:off x="339172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9C0BF5D4-ACC7-43AB-9C1B-B7BCE363F241}"/>
                  </a:ext>
                </a:extLst>
              </p:cNvPr>
              <p:cNvSpPr/>
              <p:nvPr/>
            </p:nvSpPr>
            <p:spPr>
              <a:xfrm>
                <a:off x="374169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E7BE161D-1A45-4098-A18A-415B3F26652A}"/>
                  </a:ext>
                </a:extLst>
              </p:cNvPr>
              <p:cNvSpPr/>
              <p:nvPr/>
            </p:nvSpPr>
            <p:spPr>
              <a:xfrm>
                <a:off x="4091665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FE03E065-67A9-408D-BE5C-6ECC262235FF}"/>
                  </a:ext>
                </a:extLst>
              </p:cNvPr>
              <p:cNvSpPr/>
              <p:nvPr/>
            </p:nvSpPr>
            <p:spPr>
              <a:xfrm>
                <a:off x="4441637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23FAEF0D-4C9B-4E11-B3B6-002149318DA1}"/>
                  </a:ext>
                </a:extLst>
              </p:cNvPr>
              <p:cNvSpPr/>
              <p:nvPr/>
            </p:nvSpPr>
            <p:spPr>
              <a:xfrm>
                <a:off x="4791609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BE2DBB75-D1D1-4745-A96C-D0A14448B39E}"/>
                  </a:ext>
                </a:extLst>
              </p:cNvPr>
              <p:cNvSpPr/>
              <p:nvPr/>
            </p:nvSpPr>
            <p:spPr>
              <a:xfrm>
                <a:off x="5141581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9BB9EAB5-2BA5-42B2-81BD-701FC33DC2CB}"/>
                  </a:ext>
                </a:extLst>
              </p:cNvPr>
              <p:cNvSpPr/>
              <p:nvPr/>
            </p:nvSpPr>
            <p:spPr>
              <a:xfrm>
                <a:off x="5491553" y="482260"/>
                <a:ext cx="72000" cy="72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4E24CF5D-1999-4DEF-91D4-94412712B2CA}"/>
              </a:ext>
            </a:extLst>
          </p:cNvPr>
          <p:cNvGrpSpPr/>
          <p:nvPr userDrawn="1"/>
        </p:nvGrpSpPr>
        <p:grpSpPr>
          <a:xfrm>
            <a:off x="6199270" y="0"/>
            <a:ext cx="2944730" cy="1937544"/>
            <a:chOff x="8265694" y="0"/>
            <a:chExt cx="3926306" cy="1937544"/>
          </a:xfrm>
        </p:grpSpPr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A7B2045E-CA67-4CB5-9995-2BFF0D2D9A78}"/>
                </a:ext>
              </a:extLst>
            </p:cNvPr>
            <p:cNvSpPr/>
            <p:nvPr/>
          </p:nvSpPr>
          <p:spPr>
            <a:xfrm>
              <a:off x="8482838" y="0"/>
              <a:ext cx="3709162" cy="1736514"/>
            </a:xfrm>
            <a:custGeom>
              <a:avLst/>
              <a:gdLst>
                <a:gd name="connsiteX0" fmla="*/ 0 w 3709162"/>
                <a:gd name="connsiteY0" fmla="*/ 0 h 1736514"/>
                <a:gd name="connsiteX1" fmla="*/ 3709162 w 3709162"/>
                <a:gd name="connsiteY1" fmla="*/ 0 h 1736514"/>
                <a:gd name="connsiteX2" fmla="*/ 3709162 w 3709162"/>
                <a:gd name="connsiteY2" fmla="*/ 1736514 h 1736514"/>
                <a:gd name="connsiteX3" fmla="*/ 1613674 w 3709162"/>
                <a:gd name="connsiteY3" fmla="*/ 1736514 h 1736514"/>
                <a:gd name="connsiteX4" fmla="*/ 947634 w 3709162"/>
                <a:gd name="connsiteY4" fmla="*/ 1385218 h 173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162" h="1736514">
                  <a:moveTo>
                    <a:pt x="0" y="0"/>
                  </a:moveTo>
                  <a:lnTo>
                    <a:pt x="3709162" y="0"/>
                  </a:lnTo>
                  <a:lnTo>
                    <a:pt x="3709162" y="1736514"/>
                  </a:lnTo>
                  <a:lnTo>
                    <a:pt x="1613674" y="1736514"/>
                  </a:lnTo>
                  <a:cubicBezTo>
                    <a:pt x="1347283" y="1736514"/>
                    <a:pt x="1098026" y="1605032"/>
                    <a:pt x="947634" y="138521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2000">
                  <a:schemeClr val="accent3">
                    <a:lumMod val="50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  <a:effectLst>
              <a:outerShdw blurRad="558800" sx="102000" sy="102000" algn="ctr" rotWithShape="0">
                <a:srgbClr val="183438">
                  <a:alpha val="62745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2D3A220E-1C07-4CC4-80B0-BA0D683D19ED}"/>
                </a:ext>
              </a:extLst>
            </p:cNvPr>
            <p:cNvSpPr/>
            <p:nvPr/>
          </p:nvSpPr>
          <p:spPr>
            <a:xfrm>
              <a:off x="8265694" y="0"/>
              <a:ext cx="3926306" cy="1937544"/>
            </a:xfrm>
            <a:custGeom>
              <a:avLst/>
              <a:gdLst>
                <a:gd name="connsiteX0" fmla="*/ 0 w 3926306"/>
                <a:gd name="connsiteY0" fmla="*/ 0 h 1937544"/>
                <a:gd name="connsiteX1" fmla="*/ 279207 w 3926306"/>
                <a:gd name="connsiteY1" fmla="*/ 0 h 1937544"/>
                <a:gd name="connsiteX2" fmla="*/ 1226204 w 3926306"/>
                <a:gd name="connsiteY2" fmla="*/ 1384457 h 1937544"/>
                <a:gd name="connsiteX3" fmla="*/ 1892244 w 3926306"/>
                <a:gd name="connsiteY3" fmla="*/ 1735752 h 1937544"/>
                <a:gd name="connsiteX4" fmla="*/ 3926306 w 3926306"/>
                <a:gd name="connsiteY4" fmla="*/ 1735752 h 1937544"/>
                <a:gd name="connsiteX5" fmla="*/ 3926306 w 3926306"/>
                <a:gd name="connsiteY5" fmla="*/ 1937544 h 1937544"/>
                <a:gd name="connsiteX6" fmla="*/ 1751117 w 3926306"/>
                <a:gd name="connsiteY6" fmla="*/ 1937544 h 1937544"/>
                <a:gd name="connsiteX7" fmla="*/ 1085077 w 3926306"/>
                <a:gd name="connsiteY7" fmla="*/ 1586248 h 19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6306" h="1937544">
                  <a:moveTo>
                    <a:pt x="0" y="0"/>
                  </a:moveTo>
                  <a:lnTo>
                    <a:pt x="279207" y="0"/>
                  </a:lnTo>
                  <a:lnTo>
                    <a:pt x="1226204" y="1384457"/>
                  </a:lnTo>
                  <a:cubicBezTo>
                    <a:pt x="1376596" y="1604271"/>
                    <a:pt x="1625853" y="1735752"/>
                    <a:pt x="1892244" y="1735752"/>
                  </a:cubicBezTo>
                  <a:lnTo>
                    <a:pt x="3926306" y="1735752"/>
                  </a:lnTo>
                  <a:lnTo>
                    <a:pt x="3926306" y="1937544"/>
                  </a:lnTo>
                  <a:lnTo>
                    <a:pt x="1751117" y="1937544"/>
                  </a:lnTo>
                  <a:cubicBezTo>
                    <a:pt x="1484726" y="1937544"/>
                    <a:pt x="1235469" y="1806062"/>
                    <a:pt x="1085077" y="15862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266700" dist="38100" sx="106000" sy="1060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zh-CN" altLang="en-US" sz="1350"/>
            </a:p>
          </p:txBody>
        </p:sp>
      </p:grp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EB4FD557-7B88-429C-BD91-DE631CAFE40A}"/>
              </a:ext>
            </a:extLst>
          </p:cNvPr>
          <p:cNvSpPr/>
          <p:nvPr userDrawn="1"/>
        </p:nvSpPr>
        <p:spPr>
          <a:xfrm>
            <a:off x="2853825" y="4049843"/>
            <a:ext cx="6290175" cy="2535493"/>
          </a:xfrm>
          <a:custGeom>
            <a:avLst/>
            <a:gdLst>
              <a:gd name="connsiteX0" fmla="*/ 1345597 w 4004500"/>
              <a:gd name="connsiteY0" fmla="*/ 0 h 1499901"/>
              <a:gd name="connsiteX1" fmla="*/ 4004500 w 4004500"/>
              <a:gd name="connsiteY1" fmla="*/ 0 h 1499901"/>
              <a:gd name="connsiteX2" fmla="*/ 4004500 w 4004500"/>
              <a:gd name="connsiteY2" fmla="*/ 1499902 h 1499901"/>
              <a:gd name="connsiteX3" fmla="*/ 0 w 4004500"/>
              <a:gd name="connsiteY3" fmla="*/ 1499902 h 1499901"/>
              <a:gd name="connsiteX4" fmla="*/ 845725 w 4004500"/>
              <a:gd name="connsiteY4" fmla="*/ 263652 h 1499901"/>
              <a:gd name="connsiteX5" fmla="*/ 1345597 w 4004500"/>
              <a:gd name="connsiteY5" fmla="*/ 0 h 149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4500" h="1499901">
                <a:moveTo>
                  <a:pt x="1345597" y="0"/>
                </a:moveTo>
                <a:lnTo>
                  <a:pt x="4004500" y="0"/>
                </a:lnTo>
                <a:lnTo>
                  <a:pt x="4004500" y="1499902"/>
                </a:lnTo>
                <a:lnTo>
                  <a:pt x="0" y="1499902"/>
                </a:lnTo>
                <a:lnTo>
                  <a:pt x="845725" y="263652"/>
                </a:lnTo>
                <a:cubicBezTo>
                  <a:pt x="958596" y="98679"/>
                  <a:pt x="1145667" y="0"/>
                  <a:pt x="1345597" y="0"/>
                </a:cubicBez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226" name="任意多边形: 形状 225">
            <a:extLst>
              <a:ext uri="{FF2B5EF4-FFF2-40B4-BE49-F238E27FC236}">
                <a16:creationId xmlns:a16="http://schemas.microsoft.com/office/drawing/2014/main" id="{0D23D770-C84E-4ACB-ADE9-A78F649A75CB}"/>
              </a:ext>
            </a:extLst>
          </p:cNvPr>
          <p:cNvSpPr/>
          <p:nvPr userDrawn="1"/>
        </p:nvSpPr>
        <p:spPr>
          <a:xfrm>
            <a:off x="0" y="5317590"/>
            <a:ext cx="5499857" cy="1540411"/>
          </a:xfrm>
          <a:custGeom>
            <a:avLst/>
            <a:gdLst>
              <a:gd name="connsiteX0" fmla="*/ 1764419 w 7333142"/>
              <a:gd name="connsiteY0" fmla="*/ 0 h 1540411"/>
              <a:gd name="connsiteX1" fmla="*/ 7333142 w 7333142"/>
              <a:gd name="connsiteY1" fmla="*/ 0 h 1540411"/>
              <a:gd name="connsiteX2" fmla="*/ 7333142 w 7333142"/>
              <a:gd name="connsiteY2" fmla="*/ 1540411 h 1540411"/>
              <a:gd name="connsiteX3" fmla="*/ 0 w 7333142"/>
              <a:gd name="connsiteY3" fmla="*/ 1540411 h 1540411"/>
              <a:gd name="connsiteX4" fmla="*/ 0 w 7333142"/>
              <a:gd name="connsiteY4" fmla="*/ 1292227 h 1540411"/>
              <a:gd name="connsiteX5" fmla="*/ 717502 w 7333142"/>
              <a:gd name="connsiteY5" fmla="*/ 445688 h 1540411"/>
              <a:gd name="connsiteX6" fmla="*/ 1764419 w 7333142"/>
              <a:gd name="connsiteY6" fmla="*/ 0 h 154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3142" h="1540411">
                <a:moveTo>
                  <a:pt x="1764419" y="0"/>
                </a:moveTo>
                <a:lnTo>
                  <a:pt x="7333142" y="0"/>
                </a:lnTo>
                <a:lnTo>
                  <a:pt x="7333142" y="1540411"/>
                </a:lnTo>
                <a:lnTo>
                  <a:pt x="0" y="1540411"/>
                </a:lnTo>
                <a:lnTo>
                  <a:pt x="0" y="1292227"/>
                </a:lnTo>
                <a:lnTo>
                  <a:pt x="717502" y="445688"/>
                </a:lnTo>
                <a:cubicBezTo>
                  <a:pt x="953896" y="166811"/>
                  <a:pt x="1345692" y="0"/>
                  <a:pt x="1764419" y="0"/>
                </a:cubicBezTo>
                <a:close/>
              </a:path>
            </a:pathLst>
          </a:custGeom>
          <a:solidFill>
            <a:schemeClr val="accent3">
              <a:lumMod val="50000"/>
              <a:alpha val="49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FDE6A64B-CE5C-4A32-96C9-F188A9F08545}"/>
              </a:ext>
            </a:extLst>
          </p:cNvPr>
          <p:cNvSpPr/>
          <p:nvPr userDrawn="1"/>
        </p:nvSpPr>
        <p:spPr>
          <a:xfrm>
            <a:off x="67747" y="5454810"/>
            <a:ext cx="4564499" cy="1403190"/>
          </a:xfrm>
          <a:custGeom>
            <a:avLst/>
            <a:gdLst>
              <a:gd name="connsiteX0" fmla="*/ 1619779 w 6085998"/>
              <a:gd name="connsiteY0" fmla="*/ 0 h 1403190"/>
              <a:gd name="connsiteX1" fmla="*/ 6085998 w 6085998"/>
              <a:gd name="connsiteY1" fmla="*/ 0 h 1403190"/>
              <a:gd name="connsiteX2" fmla="*/ 6085998 w 6085998"/>
              <a:gd name="connsiteY2" fmla="*/ 1403190 h 1403190"/>
              <a:gd name="connsiteX3" fmla="*/ 0 w 6085998"/>
              <a:gd name="connsiteY3" fmla="*/ 1403190 h 1403190"/>
              <a:gd name="connsiteX4" fmla="*/ 780251 w 6085998"/>
              <a:gd name="connsiteY4" fmla="*/ 392392 h 1403190"/>
              <a:gd name="connsiteX5" fmla="*/ 1619779 w 6085998"/>
              <a:gd name="connsiteY5" fmla="*/ 0 h 14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5998" h="1403190">
                <a:moveTo>
                  <a:pt x="1619779" y="0"/>
                </a:moveTo>
                <a:lnTo>
                  <a:pt x="6085998" y="0"/>
                </a:lnTo>
                <a:lnTo>
                  <a:pt x="6085998" y="1403190"/>
                </a:lnTo>
                <a:lnTo>
                  <a:pt x="0" y="1403190"/>
                </a:lnTo>
                <a:lnTo>
                  <a:pt x="780251" y="392392"/>
                </a:lnTo>
                <a:cubicBezTo>
                  <a:pt x="969764" y="146845"/>
                  <a:pt x="1283904" y="0"/>
                  <a:pt x="16197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 dirty="0"/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88D0BE81-94B3-4E28-A38E-491784E6C6D7}"/>
              </a:ext>
            </a:extLst>
          </p:cNvPr>
          <p:cNvSpPr/>
          <p:nvPr userDrawn="1"/>
        </p:nvSpPr>
        <p:spPr>
          <a:xfrm>
            <a:off x="0" y="5822082"/>
            <a:ext cx="4615761" cy="557179"/>
          </a:xfrm>
          <a:custGeom>
            <a:avLst/>
            <a:gdLst>
              <a:gd name="connsiteX0" fmla="*/ 1046871 w 6154348"/>
              <a:gd name="connsiteY0" fmla="*/ 0 h 1035919"/>
              <a:gd name="connsiteX1" fmla="*/ 6154348 w 6154348"/>
              <a:gd name="connsiteY1" fmla="*/ 0 h 1035919"/>
              <a:gd name="connsiteX2" fmla="*/ 6154348 w 6154348"/>
              <a:gd name="connsiteY2" fmla="*/ 1035919 h 1035919"/>
              <a:gd name="connsiteX3" fmla="*/ 0 w 6154348"/>
              <a:gd name="connsiteY3" fmla="*/ 1035919 h 1035919"/>
              <a:gd name="connsiteX4" fmla="*/ 0 w 6154348"/>
              <a:gd name="connsiteY4" fmla="*/ 557179 h 1035919"/>
              <a:gd name="connsiteX5" fmla="*/ 86670 w 6154348"/>
              <a:gd name="connsiteY5" fmla="*/ 445688 h 1035919"/>
              <a:gd name="connsiteX6" fmla="*/ 1046871 w 6154348"/>
              <a:gd name="connsiteY6" fmla="*/ 0 h 1035919"/>
              <a:gd name="connsiteX0" fmla="*/ 0 w 6154348"/>
              <a:gd name="connsiteY0" fmla="*/ 1035919 h 1127359"/>
              <a:gd name="connsiteX1" fmla="*/ 0 w 6154348"/>
              <a:gd name="connsiteY1" fmla="*/ 557179 h 1127359"/>
              <a:gd name="connsiteX2" fmla="*/ 86670 w 6154348"/>
              <a:gd name="connsiteY2" fmla="*/ 445688 h 1127359"/>
              <a:gd name="connsiteX3" fmla="*/ 1046871 w 6154348"/>
              <a:gd name="connsiteY3" fmla="*/ 0 h 1127359"/>
              <a:gd name="connsiteX4" fmla="*/ 6154348 w 6154348"/>
              <a:gd name="connsiteY4" fmla="*/ 0 h 1127359"/>
              <a:gd name="connsiteX5" fmla="*/ 6154348 w 6154348"/>
              <a:gd name="connsiteY5" fmla="*/ 1035919 h 1127359"/>
              <a:gd name="connsiteX6" fmla="*/ 91440 w 6154348"/>
              <a:gd name="connsiteY6" fmla="*/ 1127359 h 1127359"/>
              <a:gd name="connsiteX0" fmla="*/ 0 w 6154348"/>
              <a:gd name="connsiteY0" fmla="*/ 1035919 h 1035919"/>
              <a:gd name="connsiteX1" fmla="*/ 0 w 6154348"/>
              <a:gd name="connsiteY1" fmla="*/ 557179 h 1035919"/>
              <a:gd name="connsiteX2" fmla="*/ 86670 w 6154348"/>
              <a:gd name="connsiteY2" fmla="*/ 445688 h 1035919"/>
              <a:gd name="connsiteX3" fmla="*/ 1046871 w 6154348"/>
              <a:gd name="connsiteY3" fmla="*/ 0 h 1035919"/>
              <a:gd name="connsiteX4" fmla="*/ 6154348 w 6154348"/>
              <a:gd name="connsiteY4" fmla="*/ 0 h 1035919"/>
              <a:gd name="connsiteX5" fmla="*/ 6154348 w 6154348"/>
              <a:gd name="connsiteY5" fmla="*/ 1035919 h 1035919"/>
              <a:gd name="connsiteX0" fmla="*/ 0 w 6154348"/>
              <a:gd name="connsiteY0" fmla="*/ 557179 h 1035919"/>
              <a:gd name="connsiteX1" fmla="*/ 86670 w 6154348"/>
              <a:gd name="connsiteY1" fmla="*/ 445688 h 1035919"/>
              <a:gd name="connsiteX2" fmla="*/ 1046871 w 6154348"/>
              <a:gd name="connsiteY2" fmla="*/ 0 h 1035919"/>
              <a:gd name="connsiteX3" fmla="*/ 6154348 w 6154348"/>
              <a:gd name="connsiteY3" fmla="*/ 0 h 1035919"/>
              <a:gd name="connsiteX4" fmla="*/ 6154348 w 6154348"/>
              <a:gd name="connsiteY4" fmla="*/ 1035919 h 1035919"/>
              <a:gd name="connsiteX0" fmla="*/ 0 w 6154348"/>
              <a:gd name="connsiteY0" fmla="*/ 557179 h 557179"/>
              <a:gd name="connsiteX1" fmla="*/ 86670 w 6154348"/>
              <a:gd name="connsiteY1" fmla="*/ 445688 h 557179"/>
              <a:gd name="connsiteX2" fmla="*/ 1046871 w 6154348"/>
              <a:gd name="connsiteY2" fmla="*/ 0 h 557179"/>
              <a:gd name="connsiteX3" fmla="*/ 6154348 w 6154348"/>
              <a:gd name="connsiteY3" fmla="*/ 0 h 55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348" h="557179">
                <a:moveTo>
                  <a:pt x="0" y="557179"/>
                </a:moveTo>
                <a:lnTo>
                  <a:pt x="86670" y="445688"/>
                </a:lnTo>
                <a:cubicBezTo>
                  <a:pt x="303483" y="166811"/>
                  <a:pt x="662827" y="0"/>
                  <a:pt x="1046871" y="0"/>
                </a:cubicBezTo>
                <a:lnTo>
                  <a:pt x="6154348" y="0"/>
                </a:lnTo>
              </a:path>
            </a:pathLst>
          </a:custGeom>
          <a:noFill/>
          <a:ln w="12700" cap="flat">
            <a:gradFill>
              <a:gsLst>
                <a:gs pos="0">
                  <a:schemeClr val="bg1">
                    <a:alpha val="88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4C9AED36-681A-42E5-930B-9ED316F15E57}"/>
              </a:ext>
            </a:extLst>
          </p:cNvPr>
          <p:cNvSpPr/>
          <p:nvPr userDrawn="1"/>
        </p:nvSpPr>
        <p:spPr>
          <a:xfrm>
            <a:off x="3626667" y="5080772"/>
            <a:ext cx="5517334" cy="1777228"/>
          </a:xfrm>
          <a:custGeom>
            <a:avLst/>
            <a:gdLst>
              <a:gd name="connsiteX0" fmla="*/ 2175491 w 7356445"/>
              <a:gd name="connsiteY0" fmla="*/ 0 h 1777228"/>
              <a:gd name="connsiteX1" fmla="*/ 7356445 w 7356445"/>
              <a:gd name="connsiteY1" fmla="*/ 0 h 1777228"/>
              <a:gd name="connsiteX2" fmla="*/ 7356445 w 7356445"/>
              <a:gd name="connsiteY2" fmla="*/ 1777228 h 1777228"/>
              <a:gd name="connsiteX3" fmla="*/ 0 w 7356445"/>
              <a:gd name="connsiteY3" fmla="*/ 1777228 h 1777228"/>
              <a:gd name="connsiteX4" fmla="*/ 1128574 w 7356445"/>
              <a:gd name="connsiteY4" fmla="*/ 445688 h 1777228"/>
              <a:gd name="connsiteX5" fmla="*/ 2175491 w 7356445"/>
              <a:gd name="connsiteY5" fmla="*/ 0 h 177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6445" h="1777228">
                <a:moveTo>
                  <a:pt x="2175491" y="0"/>
                </a:moveTo>
                <a:lnTo>
                  <a:pt x="7356445" y="0"/>
                </a:lnTo>
                <a:lnTo>
                  <a:pt x="7356445" y="1777228"/>
                </a:lnTo>
                <a:lnTo>
                  <a:pt x="0" y="1777228"/>
                </a:lnTo>
                <a:lnTo>
                  <a:pt x="1128574" y="445688"/>
                </a:lnTo>
                <a:cubicBezTo>
                  <a:pt x="1364968" y="166811"/>
                  <a:pt x="1756763" y="0"/>
                  <a:pt x="21754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lumMod val="50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  <a:effectLst>
            <a:outerShdw blurRad="558800" sx="102000" sy="102000" algn="ctr" rotWithShape="0">
              <a:srgbClr val="183438">
                <a:alpha val="62745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50" dirty="0"/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D0746471-2B66-4C53-9FF4-84F8B67902FA}"/>
              </a:ext>
            </a:extLst>
          </p:cNvPr>
          <p:cNvSpPr/>
          <p:nvPr userDrawn="1"/>
        </p:nvSpPr>
        <p:spPr>
          <a:xfrm>
            <a:off x="3955930" y="5336784"/>
            <a:ext cx="5188070" cy="1521216"/>
          </a:xfrm>
          <a:custGeom>
            <a:avLst/>
            <a:gdLst>
              <a:gd name="connsiteX0" fmla="*/ 1958303 w 6917426"/>
              <a:gd name="connsiteY0" fmla="*/ 0 h 1521216"/>
              <a:gd name="connsiteX1" fmla="*/ 6917426 w 6917426"/>
              <a:gd name="connsiteY1" fmla="*/ 0 h 1521216"/>
              <a:gd name="connsiteX2" fmla="*/ 6917426 w 6917426"/>
              <a:gd name="connsiteY2" fmla="*/ 1521216 h 1521216"/>
              <a:gd name="connsiteX3" fmla="*/ 0 w 6917426"/>
              <a:gd name="connsiteY3" fmla="*/ 1521216 h 1521216"/>
              <a:gd name="connsiteX4" fmla="*/ 911586 w 6917426"/>
              <a:gd name="connsiteY4" fmla="*/ 445688 h 1521216"/>
              <a:gd name="connsiteX5" fmla="*/ 1958303 w 6917426"/>
              <a:gd name="connsiteY5" fmla="*/ 0 h 1521216"/>
              <a:gd name="connsiteX0" fmla="*/ 6917426 w 7008866"/>
              <a:gd name="connsiteY0" fmla="*/ 1521216 h 1612656"/>
              <a:gd name="connsiteX1" fmla="*/ 0 w 7008866"/>
              <a:gd name="connsiteY1" fmla="*/ 1521216 h 1612656"/>
              <a:gd name="connsiteX2" fmla="*/ 911586 w 7008866"/>
              <a:gd name="connsiteY2" fmla="*/ 445688 h 1612656"/>
              <a:gd name="connsiteX3" fmla="*/ 1958303 w 7008866"/>
              <a:gd name="connsiteY3" fmla="*/ 0 h 1612656"/>
              <a:gd name="connsiteX4" fmla="*/ 6917426 w 7008866"/>
              <a:gd name="connsiteY4" fmla="*/ 0 h 1612656"/>
              <a:gd name="connsiteX5" fmla="*/ 7008866 w 7008866"/>
              <a:gd name="connsiteY5" fmla="*/ 1612656 h 1612656"/>
              <a:gd name="connsiteX0" fmla="*/ 6917426 w 6917426"/>
              <a:gd name="connsiteY0" fmla="*/ 1521216 h 1521216"/>
              <a:gd name="connsiteX1" fmla="*/ 0 w 6917426"/>
              <a:gd name="connsiteY1" fmla="*/ 1521216 h 1521216"/>
              <a:gd name="connsiteX2" fmla="*/ 911586 w 6917426"/>
              <a:gd name="connsiteY2" fmla="*/ 445688 h 1521216"/>
              <a:gd name="connsiteX3" fmla="*/ 1958303 w 6917426"/>
              <a:gd name="connsiteY3" fmla="*/ 0 h 1521216"/>
              <a:gd name="connsiteX4" fmla="*/ 6917426 w 6917426"/>
              <a:gd name="connsiteY4" fmla="*/ 0 h 1521216"/>
              <a:gd name="connsiteX0" fmla="*/ 0 w 6917426"/>
              <a:gd name="connsiteY0" fmla="*/ 1521216 h 1521216"/>
              <a:gd name="connsiteX1" fmla="*/ 911586 w 6917426"/>
              <a:gd name="connsiteY1" fmla="*/ 445688 h 1521216"/>
              <a:gd name="connsiteX2" fmla="*/ 1958303 w 6917426"/>
              <a:gd name="connsiteY2" fmla="*/ 0 h 1521216"/>
              <a:gd name="connsiteX3" fmla="*/ 6917426 w 6917426"/>
              <a:gd name="connsiteY3" fmla="*/ 0 h 15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426" h="1521216">
                <a:moveTo>
                  <a:pt x="0" y="1521216"/>
                </a:moveTo>
                <a:lnTo>
                  <a:pt x="911586" y="445688"/>
                </a:lnTo>
                <a:cubicBezTo>
                  <a:pt x="1147980" y="166811"/>
                  <a:pt x="1539576" y="0"/>
                  <a:pt x="1958303" y="0"/>
                </a:cubicBezTo>
                <a:lnTo>
                  <a:pt x="6917426" y="0"/>
                </a:lnTo>
              </a:path>
            </a:pathLst>
          </a:custGeom>
          <a:noFill/>
          <a:ln w="47625" cap="flat">
            <a:solidFill>
              <a:schemeClr val="bg1"/>
            </a:solidFill>
            <a:prstDash val="solid"/>
            <a:miter/>
          </a:ln>
          <a:effectLst>
            <a:outerShdw blurRad="190500" dist="88900" dir="2700000" algn="tl" rotWithShape="0">
              <a:prstClr val="black">
                <a:alpha val="58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79D627F6-59AC-45A0-887F-88E1E95C8AD8}"/>
              </a:ext>
            </a:extLst>
          </p:cNvPr>
          <p:cNvSpPr/>
          <p:nvPr userDrawn="1"/>
        </p:nvSpPr>
        <p:spPr>
          <a:xfrm>
            <a:off x="3319398" y="4791106"/>
            <a:ext cx="5824603" cy="2066894"/>
          </a:xfrm>
          <a:custGeom>
            <a:avLst/>
            <a:gdLst>
              <a:gd name="connsiteX0" fmla="*/ 2420802 w 7766137"/>
              <a:gd name="connsiteY0" fmla="*/ 0 h 2066894"/>
              <a:gd name="connsiteX1" fmla="*/ 7766137 w 7766137"/>
              <a:gd name="connsiteY1" fmla="*/ 0 h 2066894"/>
              <a:gd name="connsiteX2" fmla="*/ 7766137 w 7766137"/>
              <a:gd name="connsiteY2" fmla="*/ 2066894 h 2066894"/>
              <a:gd name="connsiteX3" fmla="*/ 0 w 7766137"/>
              <a:gd name="connsiteY3" fmla="*/ 2066894 h 2066894"/>
              <a:gd name="connsiteX4" fmla="*/ 1374087 w 7766137"/>
              <a:gd name="connsiteY4" fmla="*/ 445688 h 2066894"/>
              <a:gd name="connsiteX5" fmla="*/ 2420802 w 7766137"/>
              <a:gd name="connsiteY5" fmla="*/ 0 h 2066894"/>
              <a:gd name="connsiteX0" fmla="*/ 7766137 w 7857577"/>
              <a:gd name="connsiteY0" fmla="*/ 2066894 h 2158334"/>
              <a:gd name="connsiteX1" fmla="*/ 0 w 7857577"/>
              <a:gd name="connsiteY1" fmla="*/ 2066894 h 2158334"/>
              <a:gd name="connsiteX2" fmla="*/ 1374087 w 7857577"/>
              <a:gd name="connsiteY2" fmla="*/ 445688 h 2158334"/>
              <a:gd name="connsiteX3" fmla="*/ 2420802 w 7857577"/>
              <a:gd name="connsiteY3" fmla="*/ 0 h 2158334"/>
              <a:gd name="connsiteX4" fmla="*/ 7766137 w 7857577"/>
              <a:gd name="connsiteY4" fmla="*/ 0 h 2158334"/>
              <a:gd name="connsiteX5" fmla="*/ 7857577 w 7857577"/>
              <a:gd name="connsiteY5" fmla="*/ 2158334 h 2158334"/>
              <a:gd name="connsiteX0" fmla="*/ 7766137 w 7766137"/>
              <a:gd name="connsiteY0" fmla="*/ 2066894 h 2066894"/>
              <a:gd name="connsiteX1" fmla="*/ 0 w 7766137"/>
              <a:gd name="connsiteY1" fmla="*/ 2066894 h 2066894"/>
              <a:gd name="connsiteX2" fmla="*/ 1374087 w 7766137"/>
              <a:gd name="connsiteY2" fmla="*/ 445688 h 2066894"/>
              <a:gd name="connsiteX3" fmla="*/ 2420802 w 7766137"/>
              <a:gd name="connsiteY3" fmla="*/ 0 h 2066894"/>
              <a:gd name="connsiteX4" fmla="*/ 7766137 w 7766137"/>
              <a:gd name="connsiteY4" fmla="*/ 0 h 2066894"/>
              <a:gd name="connsiteX0" fmla="*/ 0 w 7766137"/>
              <a:gd name="connsiteY0" fmla="*/ 2066894 h 2066894"/>
              <a:gd name="connsiteX1" fmla="*/ 1374087 w 7766137"/>
              <a:gd name="connsiteY1" fmla="*/ 445688 h 2066894"/>
              <a:gd name="connsiteX2" fmla="*/ 2420802 w 7766137"/>
              <a:gd name="connsiteY2" fmla="*/ 0 h 2066894"/>
              <a:gd name="connsiteX3" fmla="*/ 7766137 w 7766137"/>
              <a:gd name="connsiteY3" fmla="*/ 0 h 20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6137" h="2066894">
                <a:moveTo>
                  <a:pt x="0" y="2066894"/>
                </a:moveTo>
                <a:lnTo>
                  <a:pt x="1374087" y="445688"/>
                </a:lnTo>
                <a:cubicBezTo>
                  <a:pt x="1610481" y="166651"/>
                  <a:pt x="2002276" y="0"/>
                  <a:pt x="2420802" y="0"/>
                </a:cubicBezTo>
                <a:lnTo>
                  <a:pt x="7766137" y="0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64284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77C487-82A7-4FB0-9657-3B27A7119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图片包含 游戏机, 烟花&#10;&#10;描述已自动生成">
            <a:extLst>
              <a:ext uri="{FF2B5EF4-FFF2-40B4-BE49-F238E27FC236}">
                <a16:creationId xmlns:a16="http://schemas.microsoft.com/office/drawing/2014/main" id="{61425F10-A3C7-4B09-990A-45CE74DC8C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543" y="-198198"/>
            <a:ext cx="3514725" cy="1821583"/>
          </a:xfrm>
          <a:prstGeom prst="rect">
            <a:avLst/>
          </a:prstGeom>
        </p:spPr>
      </p:pic>
      <p:pic>
        <p:nvPicPr>
          <p:cNvPr id="4" name="图片 3" descr="图片包含 游戏机, 烟花&#10;&#10;描述已自动生成">
            <a:extLst>
              <a:ext uri="{FF2B5EF4-FFF2-40B4-BE49-F238E27FC236}">
                <a16:creationId xmlns:a16="http://schemas.microsoft.com/office/drawing/2014/main" id="{6639B817-4237-43C3-90C5-94230A5F45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44722" y="-135114"/>
            <a:ext cx="3514725" cy="1821583"/>
          </a:xfrm>
          <a:prstGeom prst="rect">
            <a:avLst/>
          </a:prstGeom>
        </p:spPr>
      </p:pic>
      <p:pic>
        <p:nvPicPr>
          <p:cNvPr id="5" name="图片 4" descr="图片包含 室内, 橙子, 桌子&#10;&#10;描述已自动生成">
            <a:extLst>
              <a:ext uri="{FF2B5EF4-FFF2-40B4-BE49-F238E27FC236}">
                <a16:creationId xmlns:a16="http://schemas.microsoft.com/office/drawing/2014/main" id="{897835FC-3E28-4F7B-8340-7BE6517A0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26238"/>
            <a:ext cx="9144000" cy="9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8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14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93EADBC-A867-4E3A-8BB8-C3D0253FB5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9143494" cy="5105861"/>
          </a:xfrm>
          <a:custGeom>
            <a:avLst/>
            <a:gdLst>
              <a:gd name="connsiteX0" fmla="*/ 0 w 12191325"/>
              <a:gd name="connsiteY0" fmla="*/ 0 h 5105861"/>
              <a:gd name="connsiteX1" fmla="*/ 12191325 w 12191325"/>
              <a:gd name="connsiteY1" fmla="*/ 0 h 5105861"/>
              <a:gd name="connsiteX2" fmla="*/ 12191325 w 12191325"/>
              <a:gd name="connsiteY2" fmla="*/ 5105861 h 5105861"/>
              <a:gd name="connsiteX3" fmla="*/ 0 w 12191325"/>
              <a:gd name="connsiteY3" fmla="*/ 5105861 h 51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325" h="5105861">
                <a:moveTo>
                  <a:pt x="0" y="0"/>
                </a:moveTo>
                <a:lnTo>
                  <a:pt x="12191325" y="0"/>
                </a:lnTo>
                <a:lnTo>
                  <a:pt x="12191325" y="5105861"/>
                </a:lnTo>
                <a:lnTo>
                  <a:pt x="0" y="5105861"/>
                </a:ln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48D1236-74DF-4066-9BDC-50D939566449}"/>
              </a:ext>
            </a:extLst>
          </p:cNvPr>
          <p:cNvSpPr/>
          <p:nvPr/>
        </p:nvSpPr>
        <p:spPr>
          <a:xfrm>
            <a:off x="1" y="2"/>
            <a:ext cx="9143999" cy="5087101"/>
          </a:xfrm>
          <a:custGeom>
            <a:avLst/>
            <a:gdLst>
              <a:gd name="connsiteX0" fmla="*/ 0 w 12191999"/>
              <a:gd name="connsiteY0" fmla="*/ 0 h 5087101"/>
              <a:gd name="connsiteX1" fmla="*/ 12191999 w 12191999"/>
              <a:gd name="connsiteY1" fmla="*/ 0 h 5087101"/>
              <a:gd name="connsiteX2" fmla="*/ 12191999 w 12191999"/>
              <a:gd name="connsiteY2" fmla="*/ 5087101 h 5087101"/>
              <a:gd name="connsiteX3" fmla="*/ 0 w 12191999"/>
              <a:gd name="connsiteY3" fmla="*/ 5087101 h 508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087101">
                <a:moveTo>
                  <a:pt x="0" y="0"/>
                </a:moveTo>
                <a:lnTo>
                  <a:pt x="12191999" y="0"/>
                </a:lnTo>
                <a:lnTo>
                  <a:pt x="12191999" y="5087101"/>
                </a:lnTo>
                <a:lnTo>
                  <a:pt x="0" y="50871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6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3600000" scaled="0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63883A-2C1C-489E-942A-F29DD63240EC}"/>
              </a:ext>
            </a:extLst>
          </p:cNvPr>
          <p:cNvSpPr txBox="1"/>
          <p:nvPr/>
        </p:nvSpPr>
        <p:spPr>
          <a:xfrm>
            <a:off x="517960" y="1623796"/>
            <a:ext cx="810101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250" b="1" dirty="0">
                <a:gradFill flip="none" rotWithShape="1">
                  <a:gsLst>
                    <a:gs pos="49000">
                      <a:schemeClr val="bg1">
                        <a:alpha val="0"/>
                      </a:schemeClr>
                    </a:gs>
                    <a:gs pos="21000">
                      <a:schemeClr val="bg1">
                        <a:alpha val="9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CONTENTS</a:t>
            </a:r>
            <a:endParaRPr lang="zh-CN" altLang="en-US" sz="11250" b="1" dirty="0">
              <a:gradFill flip="none" rotWithShape="1">
                <a:gsLst>
                  <a:gs pos="49000">
                    <a:schemeClr val="bg1">
                      <a:alpha val="0"/>
                    </a:schemeClr>
                  </a:gs>
                  <a:gs pos="21000">
                    <a:schemeClr val="bg1">
                      <a:alpha val="900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7CBE5C38-EA52-4E47-9D45-6C9ACC3937F8}"/>
              </a:ext>
            </a:extLst>
          </p:cNvPr>
          <p:cNvSpPr/>
          <p:nvPr/>
        </p:nvSpPr>
        <p:spPr>
          <a:xfrm>
            <a:off x="521493" y="3049360"/>
            <a:ext cx="8101013" cy="3248602"/>
          </a:xfrm>
          <a:prstGeom prst="round2SameRect">
            <a:avLst>
              <a:gd name="adj1" fmla="val 938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73100" dist="190500" dir="5400000" sx="96000" sy="96000" algn="t" rotWithShape="0">
              <a:schemeClr val="accent1">
                <a:lumMod val="50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CD6459-7EAD-46AC-890A-A153B15FFF17}"/>
              </a:ext>
            </a:extLst>
          </p:cNvPr>
          <p:cNvCxnSpPr>
            <a:cxnSpLocks/>
          </p:cNvCxnSpPr>
          <p:nvPr/>
        </p:nvCxnSpPr>
        <p:spPr>
          <a:xfrm flipV="1">
            <a:off x="521494" y="6289342"/>
            <a:ext cx="8097479" cy="86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974763D-A6B6-408B-8FF7-37D9A2834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9143494" cy="5105861"/>
          </a:xfrm>
          <a:custGeom>
            <a:avLst/>
            <a:gdLst>
              <a:gd name="connsiteX0" fmla="*/ 0 w 12191325"/>
              <a:gd name="connsiteY0" fmla="*/ 0 h 5105861"/>
              <a:gd name="connsiteX1" fmla="*/ 12191325 w 12191325"/>
              <a:gd name="connsiteY1" fmla="*/ 0 h 5105861"/>
              <a:gd name="connsiteX2" fmla="*/ 12191325 w 12191325"/>
              <a:gd name="connsiteY2" fmla="*/ 5105861 h 5105861"/>
              <a:gd name="connsiteX3" fmla="*/ 0 w 12191325"/>
              <a:gd name="connsiteY3" fmla="*/ 5105861 h 510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325" h="5105861">
                <a:moveTo>
                  <a:pt x="0" y="0"/>
                </a:moveTo>
                <a:lnTo>
                  <a:pt x="12191325" y="0"/>
                </a:lnTo>
                <a:lnTo>
                  <a:pt x="12191325" y="5105861"/>
                </a:lnTo>
                <a:lnTo>
                  <a:pt x="0" y="5105861"/>
                </a:lnTo>
                <a:close/>
              </a:path>
            </a:pathLst>
          </a:cu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0DA5A2D-2536-4B7B-B685-577E3A6D13D1}"/>
              </a:ext>
            </a:extLst>
          </p:cNvPr>
          <p:cNvSpPr/>
          <p:nvPr userDrawn="1"/>
        </p:nvSpPr>
        <p:spPr>
          <a:xfrm>
            <a:off x="1" y="2"/>
            <a:ext cx="9143999" cy="5087101"/>
          </a:xfrm>
          <a:custGeom>
            <a:avLst/>
            <a:gdLst>
              <a:gd name="connsiteX0" fmla="*/ 0 w 12191999"/>
              <a:gd name="connsiteY0" fmla="*/ 0 h 5087101"/>
              <a:gd name="connsiteX1" fmla="*/ 12191999 w 12191999"/>
              <a:gd name="connsiteY1" fmla="*/ 0 h 5087101"/>
              <a:gd name="connsiteX2" fmla="*/ 12191999 w 12191999"/>
              <a:gd name="connsiteY2" fmla="*/ 5087101 h 5087101"/>
              <a:gd name="connsiteX3" fmla="*/ 0 w 12191999"/>
              <a:gd name="connsiteY3" fmla="*/ 5087101 h 508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087101">
                <a:moveTo>
                  <a:pt x="0" y="0"/>
                </a:moveTo>
                <a:lnTo>
                  <a:pt x="12191999" y="0"/>
                </a:lnTo>
                <a:lnTo>
                  <a:pt x="12191999" y="5087101"/>
                </a:lnTo>
                <a:lnTo>
                  <a:pt x="0" y="508710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6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3600000" scaled="0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8B93F9-1AAF-45F0-B092-F1F4DCBA918B}"/>
              </a:ext>
            </a:extLst>
          </p:cNvPr>
          <p:cNvSpPr txBox="1"/>
          <p:nvPr userDrawn="1"/>
        </p:nvSpPr>
        <p:spPr>
          <a:xfrm>
            <a:off x="517960" y="1623796"/>
            <a:ext cx="810101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250" b="1" dirty="0">
                <a:gradFill flip="none" rotWithShape="1">
                  <a:gsLst>
                    <a:gs pos="49000">
                      <a:schemeClr val="bg1">
                        <a:alpha val="0"/>
                      </a:schemeClr>
                    </a:gs>
                    <a:gs pos="21000">
                      <a:schemeClr val="bg1">
                        <a:alpha val="9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CONTENTS</a:t>
            </a:r>
            <a:endParaRPr lang="zh-CN" altLang="en-US" sz="11250" b="1" dirty="0">
              <a:gradFill flip="none" rotWithShape="1">
                <a:gsLst>
                  <a:gs pos="49000">
                    <a:schemeClr val="bg1">
                      <a:alpha val="0"/>
                    </a:schemeClr>
                  </a:gs>
                  <a:gs pos="21000">
                    <a:schemeClr val="bg1">
                      <a:alpha val="9000"/>
                    </a:scheme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1581F66D-5B69-4BB2-B907-4B5D1F56D57C}"/>
              </a:ext>
            </a:extLst>
          </p:cNvPr>
          <p:cNvSpPr/>
          <p:nvPr userDrawn="1"/>
        </p:nvSpPr>
        <p:spPr>
          <a:xfrm>
            <a:off x="521493" y="3049360"/>
            <a:ext cx="8101013" cy="3248602"/>
          </a:xfrm>
          <a:prstGeom prst="round2SameRect">
            <a:avLst>
              <a:gd name="adj1" fmla="val 938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73100" dist="190500" dir="5400000" sx="96000" sy="96000" algn="t" rotWithShape="0">
              <a:schemeClr val="accent1">
                <a:lumMod val="50000"/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BC825B-B5A7-4132-9EF7-C9D124B1108A}"/>
              </a:ext>
            </a:extLst>
          </p:cNvPr>
          <p:cNvCxnSpPr>
            <a:cxnSpLocks/>
          </p:cNvCxnSpPr>
          <p:nvPr userDrawn="1"/>
        </p:nvCxnSpPr>
        <p:spPr>
          <a:xfrm flipV="1">
            <a:off x="521494" y="6289342"/>
            <a:ext cx="8097479" cy="86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1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2CE3D5-B399-4541-AD6E-E4973D57F09E}"/>
              </a:ext>
            </a:extLst>
          </p:cNvPr>
          <p:cNvGrpSpPr/>
          <p:nvPr/>
        </p:nvGrpSpPr>
        <p:grpSpPr>
          <a:xfrm>
            <a:off x="521494" y="549275"/>
            <a:ext cx="1594652" cy="357172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D6C6668-3D5F-4C7F-8BF3-4E85DA2C7746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BA406A6-7B57-4D87-8BC1-08AFDB5BB8E8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3869469-FBF2-464D-A282-58FA8D7C1A65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D771E57-1EBA-44C5-A4BC-2169E4B3F61D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C84F11A-B478-4037-B87A-DAF5DF388301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CCFB578-7E0B-4238-BBA4-3311C63B7470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383CBE5-1625-4019-965E-B29C3C910208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5BF5F5F-F67E-4E24-8B3C-A97537E6AF8A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5CCAE6A-B037-4E72-97CF-E76D82B8CBAC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3F30CB4-5291-42D3-BEFC-E31CAB5008AE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7026384-09AC-4890-BB60-C66E454C1D5E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FF99179-8253-487F-B116-5C96E4444EEE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94F36A4-C89B-4A8C-AAC6-89873BFD0170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16F2419-581D-40FB-9562-B62E98954397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96E6DFB-C0DE-43A7-ACAF-5213B319BCEE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940665D-A787-431D-A96C-9EEB5EFEA07A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17158E5-C981-4D3A-9909-3EDA40326758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3599D2A-6B22-44E9-AD25-8E9E7C3CEB61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634B99A-CB6C-4E11-89B1-FF14C6D6C76C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9ECBEC2-2CB7-4911-BAD4-C9A480905ECB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6599314-09F6-44A3-89A2-26B9CAE7BB5F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330F2B-F68A-44C0-AEA0-37AA5C794731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4C7FDDD-00CA-4CDE-9BD3-BACA5464B73B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A371CFB-699C-43E9-B6B4-60ADE7B17F4D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9D8843B-E2F2-49F5-8F8F-D610C5B0686F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8F3B5B5-403D-4FAC-8E7E-88A5B606209F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E1F8972-A9AF-457B-8F50-2D1950BC79F7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05B1702-F893-4D1C-84F2-6B764785BE1B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127567A-66FC-44FB-8111-126660271C7E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6ED0773-4FB0-4F6F-91A4-52BFA3362E07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E8B638A-2E84-4294-980B-D53181201532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690793F-A414-4A08-942B-F405CF057395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600AF68-57C1-4F45-80A5-559A34C14F5F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075DD4D-924B-4C20-A477-463F11B84674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5B37CF5-2667-4CF8-973D-EEA3910C11CB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745A29D-2686-4BA4-99ED-F8DD49481BF5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D5C2CAA-B3D9-49DA-B988-D660504C891D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1D6A50-6595-4F34-A83A-C174D9C4AD1C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3FABAA9-AD6E-4F8D-892F-2155889046A3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6144820-24E9-4A07-B089-F0AB5174929F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548AEC6-D911-4153-9FE2-D2197CC09A08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20F8ED-3CDE-4FBF-B66A-DBED4BAD8BF5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B42FB07-1195-4E18-81B9-013BC2240B16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556AF1C-212D-4886-BD36-2E97746EEE5D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8A2911C-5D27-42F9-AC8A-3FFEC1E6C510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0618D51-5DAA-4F5E-8DD7-8B1D8E1E4305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7F54128-D621-4250-875B-2114415F1788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883DC14-1993-4C55-8033-198B5F262770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2188148-4198-4B5C-BCBF-145F4438016F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C329F03-20E2-4B95-8324-C4DD56F3608F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CEA1537-FE26-4D43-8C8B-0BB68C3A5C84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C8FED54-0CB7-47E2-9F76-ECD4268ED22D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BD29E73-9D34-4171-A703-AF70E03E611F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023DF03-79FD-4E51-894C-13A1C2E06549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C056D51-CAC8-4A4A-BCD6-A9C50D956889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9F8580E-C7EF-4A85-ABDC-555A08B3DC65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F74D07F-9E02-4C5B-BF2E-878A7FDC3A41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598A215-F36F-4517-B7D7-FEB387CAE71F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03CD4CB1-6A61-4F81-B5C2-EE42A4B677C6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CCC8594-3725-46D9-8ACC-C4B46C6A557F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1DE08E2-03E7-4151-A4DE-CFFE25C497F9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F67F853-E7A8-40A6-8200-68ABA1F4B8E8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94CC9026-750E-4482-B2E7-B71C7EF369C4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BE4ED96-DEB2-475A-BC54-F58E5EE84B6C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0F375DA-C137-430E-8525-8DDB7E9EDD7A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C8AB9EA-6B85-4B93-93BD-D0601053DDDD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B48A84F9-FAC5-437A-B207-F2C84B73D0E4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5C36BE5-92C8-4E31-B3E5-034ED37DDD42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1A7300D-F517-498D-9FA9-5074EA75230B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EB74F7A6-573C-42ED-94FE-A9BBB40CA2D0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EC239C4-B9EB-4891-9C25-1CF5B06E9712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BFFE579D-3D4F-43B5-8CF3-783FCB84EA20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A36965A7-6B10-4FE1-A7DB-83025D94D708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8BA940C-B2CC-4EAE-9F62-971F8C22BB3A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FFB0D250-7391-45A0-8EF7-15E878542384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0C86A28-D488-49E7-9AE8-AD749F43B6C9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3497DBA-A6EE-47CE-9179-7E5E42FC2051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34ACE9EE-2105-427D-9551-1C832A785CFB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2DA92197-D6F2-4D5E-BBA6-DB1A932D5F16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C5984D-E165-4997-BD8E-20CA72996AD7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DC86CC3-354F-40E8-A16E-90093C1AFB88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C8D4D1B-A966-4EFD-B979-B54212540F4C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0419F63-0500-42CF-AB45-2AFA91BA1B10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84EC9EB-3A35-4FD8-ABB1-0F76463662F6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0BAD7F92-5B4A-4C54-B993-4350ADD93E50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9301382-255F-4D09-A629-26A41E218626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7A784A5-2957-4D16-848F-0C6F2951D5C0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609A2781-6F58-440D-899A-895E40DF76DC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3231BA0-6299-45D0-90F1-06742BB4D9FE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A5720F0-DA61-4E93-8123-6FE1F8B6B78C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05006C0-2E72-45BE-A365-6DE13A3A00CF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BC697D61-2448-4585-BEA4-CDF4C6B15144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1027364-0072-40D3-9D4B-F15486B216E1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0B89ED41-404F-4D66-A264-4A00A762E3FF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47390A3-B90E-493C-A75C-286541F22635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40362E5-8BC9-41C4-8259-92F1B63C0C38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2E500A38-65A2-4FE0-A8E1-B56BC9C00AEB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2DAAC09-2444-44AE-BE26-6A47D4193BF5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CF136919-975E-493F-83F1-76D4A6DD6EB6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9D9FB8FE-229E-47F3-A378-9B081C5FE55C}"/>
              </a:ext>
            </a:extLst>
          </p:cNvPr>
          <p:cNvSpPr/>
          <p:nvPr/>
        </p:nvSpPr>
        <p:spPr>
          <a:xfrm>
            <a:off x="1156842" y="1120612"/>
            <a:ext cx="6830318" cy="4616776"/>
          </a:xfrm>
          <a:prstGeom prst="roundRect">
            <a:avLst>
              <a:gd name="adj" fmla="val 4925"/>
            </a:avLst>
          </a:prstGeom>
          <a:gradFill>
            <a:gsLst>
              <a:gs pos="100000">
                <a:schemeClr val="accent3">
                  <a:lumMod val="5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F2FC217-A546-4FC1-828A-EA76C926BD69}"/>
              </a:ext>
            </a:extLst>
          </p:cNvPr>
          <p:cNvGrpSpPr/>
          <p:nvPr/>
        </p:nvGrpSpPr>
        <p:grpSpPr>
          <a:xfrm rot="5400000">
            <a:off x="6204659" y="3867851"/>
            <a:ext cx="2126202" cy="267879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48B7E97-AEF5-4E6B-9C0A-E0259574CFEB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A18D96C-8377-4A6B-A518-6A3704D3A490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10D4DE74-94CF-4DF6-9B76-0DF5701B8187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DB7EAE6-C2F3-4EF4-8621-05D3E7F44F4A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E3E7B51D-12A0-4FD6-8928-1E59C06B9865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B48C090-A652-40B7-BB35-BCA4409E34C1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290C253A-D195-4BF9-A871-B8B4E07FA6D9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0B36515-8321-4729-80CF-D829144CAF98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2396A69-EA93-414C-B7DC-E31F3A9669D1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AD859AB-A8E7-4AE1-9CD6-796487FDB94D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830F080A-D3AC-4CE8-8908-4C0538CB4DF5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124D81CF-77B2-4F03-A7F9-A5ADDDCC213D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28FA575E-7E5F-4E95-9B14-41FB76D3CA71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00C914B-590C-4F8F-ACAF-DA889C1540D8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09797608-4AEE-470A-8502-103156253900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2A232495-F43E-4DA9-AF72-4F6B9B3B8B6C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7AB2EDE-089C-4436-B25C-7FD5D42F7629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348356D-087F-4918-B4CD-228B5461BA1A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4EFBDBC0-96E4-4BEF-A921-36BB976856D6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D6EAFDB-ED52-4F6C-9C84-819ADCAC9667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A6A5C49C-EDA2-4F4C-8071-6DA4284066E7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FFB93590-C3F4-4BEE-8D20-DF0D2F9257F7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0784213-CFFD-4EFC-B537-57C212FFD711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BF7390D7-4298-4CAB-A92E-D48146CF453C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9E2C272F-476F-4BE9-A8F0-B25BA8C960BA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A378F2E6-11E6-4FB4-A4F5-B35816C3751F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0489B2B-4E85-4693-97FC-6B1790874AA3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680BDD25-FCB1-43D3-B941-693B14E79D9F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ED971F31-A6A6-4C44-904E-70BF28FCD653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A6732EC8-F302-423B-B3CC-2B48FFC2D360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420B13C-3EEF-4122-A485-8BDCD8993016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BF35D2D-CA6B-411E-8FD2-EE1DAA2FEBE9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3F050F60-5E90-457C-949C-8238562990DD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4E4C0340-11A5-4DA9-9BEE-8DE94F1B6BD8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3CB727B1-EB1A-4EAB-8C64-82AAD4CA8F74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9062A9B9-F81C-4482-9BD4-4CB939623D57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7BF5DD5B-FF39-411A-AECB-0B6755AF30FA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15A92D2D-A70C-4E0C-ADFD-FABB93E3ECA4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1B94C036-4DC8-413F-BE8A-3FF03FA811EE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24215F5C-4D1B-40E9-AABA-2E2C0521BB94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A60B6CB1-EBF1-43E8-8CE9-1B2F3D5DF8F2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2F222EE-C2D4-4AEE-B950-9B4E8F5B3620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263A94C4-CA5E-439E-A46A-8FD78BE35356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CEC7226C-2DC8-44CB-9707-A1DA2BD70186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3749F432-3322-4AB2-BEE7-BBD6FA820295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6E8A8093-41EE-4D5F-9CE4-1EC6706098FF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E6B07B45-178A-4CC5-8E1F-20E3279101DD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C09D6C9-17AF-4E30-B2F7-FEABCA92A535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D2BA89D9-AB21-4621-9DC3-AE16A0A41A83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DDE91295-7660-4CC5-BB54-049B2358FC5D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DD5B30D3-396B-4B24-9107-48DDBF19C180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3B1C820D-3D37-4B00-8A7C-874B9AA7E17A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46B6068E-A371-4A27-B41E-1A020B5945D8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C6167325-4626-48E9-AAD3-8D09B29D44BF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67C3AEAC-8870-43F0-A1C7-07B5CC58C7E4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C53E5BA4-DF05-4DCB-84BC-E3F389FBA3D7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174268E7-D5D9-4CD4-8ED4-F2285FB3517F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62917120-C38A-4657-B9CD-7910C5B6305C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099FE113-4290-4D8C-ACF8-2A7BB08F6224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AE9857B5-BDC9-4FA1-8550-5E3B736630C9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B2A384DC-6FDE-40A8-BD4B-DE26285EABCE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5259C611-73DF-40B6-90C2-FE97B8C0D382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81A7CD7E-E401-4A33-BA6E-1489574CEAE8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DE7741A5-9CB8-46C9-BEC3-0255B0004FEE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F9ECBB16-0CE2-46F8-A763-F912F1C9D491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1076E693-DD49-47CF-A6E5-059B85602117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BDCCE497-E3AB-47E9-A33B-09C63DE75FDE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C3A7EA8D-530B-422D-93A2-CFA121B04EDF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B30A8A9A-CA65-4202-8AE4-3E644999DA42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412B8A95-4E87-4C37-AF04-C6E96DAF8089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8AFC5F56-0CE3-4AA2-86AF-2E42DE1D3F72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9A1C248-7093-4267-9AFA-1D14AFF58EA1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D48B7831-1106-446B-B02C-05E03847EB8A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883BF254-0D98-428D-B716-0639D77D3726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4840F43A-D165-47FF-A08A-0E94BB99ED86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CEFD7602-5D11-4C4F-A718-D2E7EB7B5D7D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1790C03F-A0AA-4BE7-8887-4407EF3A194A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92867EE2-8262-48A2-903E-61E5EAFF4551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8064504C-78A0-429B-9B4A-E8B29C6107AC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D4AB3ABF-1836-4E60-83F8-D421C0BD9021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A284CEB2-3CCC-45E8-915E-0A4452898F85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80D76E1B-D7A5-4624-972E-3D882848156A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A85FA517-2072-43C8-829B-33E3666D3D48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0E24A44-325A-42C7-98D2-9EAAAD5873F9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393A7C97-637D-4777-87D6-0A29C7FA1B5C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BC5FBA60-B54E-464C-B54A-7CB93DD197E3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0668CE02-2606-4B52-9807-0CC21B5610DC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E6BCCD33-1E7A-485B-AADD-8DB8208AA4BF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984CF31F-7C1A-4346-9CEF-6BC35BB2F3E6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08C19A09-A177-4729-B45D-0E5B33E5B1A9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7DB7A7B0-FB54-4E55-AEEB-487F9C7B9801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74DF149-7787-4BFD-A821-E856AF43AB4C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87F3C03B-2A87-40D6-BC7D-00D60C3765A4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49EC9F8D-3AA3-492A-8C5A-D297FC889F97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22CAC207-3EFA-4126-B53A-1D282A25CF7D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80021D35-B76F-45ED-A891-FF1A9CAB5304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531B7A4F-B88F-4C29-A080-FFA176F100BE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F5A0CB7A-A4AA-4782-98AA-9EE6E032F8FD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F308E8FB-BC80-4570-9D1F-39D067C4FA56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81C89667-DBD1-4D3B-9571-6D02483405EA}"/>
              </a:ext>
            </a:extLst>
          </p:cNvPr>
          <p:cNvGrpSpPr/>
          <p:nvPr userDrawn="1"/>
        </p:nvGrpSpPr>
        <p:grpSpPr>
          <a:xfrm>
            <a:off x="521494" y="549275"/>
            <a:ext cx="1594652" cy="357172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C94BC3CF-827B-4DC1-BB07-2F70ACE5E642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0568D173-6615-498C-B13C-5F17CADD1F51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B7F7CFAD-B187-4E8A-9E21-AB2E9AFC72E5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A8B5E975-BEB7-4D86-B284-3A7CFB854B99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7BAE926E-E4FD-4AA1-AFEC-F61224BFE722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E2C53D77-5C90-46E6-BFBA-25C6629C380C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339F995A-7358-4B54-B10D-7E99A9E9072C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37C3BE9B-A674-44A1-B00D-A26C3D5159FE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BE0B0F3E-307E-40F4-AED4-7CC9D3270921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77440E63-F56C-4231-B9D9-2E56D1F73608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0105DF44-F33D-4D65-B03A-7FA8879ACAA6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405F21A5-ECD4-4434-90F9-BBE334B4DC24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41D33D3-A6B5-439A-B5C3-A336D93626CD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7BD54F71-8271-4F66-9EEE-4A64177BAE82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C73BD38C-957F-4CD2-B2ED-FE5AD5A6ED6C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EC40FCC1-7A36-4E37-8D23-12794F734117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4DDD67C7-EEA5-443C-ABF2-3F1076606FF5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9DDCB05A-5E6B-4F64-AC93-A984AEA00AC0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6B6BDDB9-0CBC-4502-9925-AE6410B0B9F4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EB9F53D2-4021-4860-89E4-B737892E9EFA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4381846F-AAB3-452E-80C9-8C508F523313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F7453163-0403-4B6F-BB22-A79689478052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A4717547-A293-475C-A72F-56F737211CAD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797093E7-F75C-4159-B5FA-DABDCBC91CA4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06FD5663-8708-4DF4-BDD0-C05FD1DB4469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FD5CEAB5-B6E5-4AEC-A54D-05A2941A0772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EC37E9A1-DDF9-4F02-AC4D-3B9C90D66982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A0E9DF7F-3C7B-4A3C-8FD6-D522726FD823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DA0D7B58-B05C-4517-9A83-E1E6F168EB2A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D43B56BF-E1BD-41CE-A5B4-290BB82F3096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E3F7655D-C457-474B-95F9-B4B09FB5242A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70D52EAE-5118-4FFD-8A2E-D6466189CDEB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08E98C9A-0BA7-4A3F-AE35-6AFCCA5EE3C5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F37A73E5-2256-4AB4-925D-CB0CC3C407E5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102D5B26-9E6F-49B8-B146-D9D3E49E137E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602F9A31-4176-45C7-A3FD-48A8F526C447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13A17B20-182A-4554-B109-76822900B5D9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92B61890-9CD0-4120-A78C-1A4B75899C82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B659CAAF-4340-4F5A-8556-7A3CC45D9634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D3670CC7-F620-4896-BCC0-784EDB836270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6029E2FD-D48D-4D63-9B8D-63094F9654F7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56FB2571-2876-4AD5-869F-9B0D42DE187E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372EB971-262A-41A7-9AC6-CBB97AE398EC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A89F62A9-CDEC-4F71-AEEB-116E645DE515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42A2682A-06BC-4E37-948E-C865DDE19E6F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6BC088D0-1B05-47F7-A605-2CEA16458575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DCBF0085-68D8-4E02-916B-CE25C85FBDA2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FAA16E3-CAA5-4C1A-9272-2C21AA9A54DA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2296BC45-DDE5-4C10-85D6-414CC9269053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98ABC21F-9199-4991-9A4B-0B734B587F7B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A1A67058-D8C2-40B4-B553-42B24E83B3CE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E4370328-98F7-49BC-9FB7-9873208C5F75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A8B9EDFC-F7B8-4401-8992-19227242893C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375D504A-0872-4D30-98C0-1A7B1AC29644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9222B0DC-626B-401B-B0C4-8553650AE03C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F38FBD1A-9DE8-45DE-9D7D-AB7C8A717377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622D4AAC-3BA8-4C5C-B272-FF0EF5EA272A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A90A6387-C473-4EC1-8ED9-E53A57EF3DCA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FCEF501D-6376-4D83-AEC7-B3B92FFBEAA5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0F09CF62-93BC-42F2-852A-3BE82BEC0C65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1773AABE-F3D6-4249-B809-A6C7E4193E15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F46AE1E8-A22F-4C5B-AD3F-432308C75119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5B27F647-C552-4C33-BDBC-08E53F62C944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B1BC9667-4E40-4FDC-8C08-23EEC4847CAE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8243B1C3-6198-4236-8DDE-EB6F05DB5E05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73A046B9-DB91-4200-B80B-19C1A670622B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2FF5999E-5D52-42D6-8D8B-D186F9742B62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52E25A6A-A457-4124-A132-B92C872E68FC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63BFBC85-8E2B-4E88-96FE-3180925E8A8E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1B3FF4D-8025-47CA-B154-F4EE2C9ABDB0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8DA267CD-D03A-4B20-85C5-3B034A80AD56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43D857A8-2316-41F0-A7F0-7C5F4D0BCEDE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C90C7DB9-6CC8-446B-B18B-A9BAFBAF0DDB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843B97AB-CD7A-4E4C-BC80-C2CD6EEA9B22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8D0A23B7-27C5-4B2C-A17A-96C952094206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B266E57B-F7DD-4458-8118-1E175262EB5B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882AE00F-488F-4AD0-888B-5C9E42256990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93007EA7-C38B-4F7D-B609-AC1C7B51151D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84AB9B2F-9A4F-46CB-9F45-77E387094913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4782F0BB-8B6D-4116-A933-449F956FB996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1A2D01C8-6590-47D9-8DAA-CAABE4CA98CA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7F78BBFE-448A-4731-997D-13FF8F0D1AF7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6BC69B1A-8C71-4B5D-847F-9726F4F692DB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34531A3C-1908-42E4-B682-8D5B86A1B1B4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22119A64-21AE-4872-98C3-08CF7125253E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4E071E67-7727-466D-8E47-F49BDB44C260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15F679B7-4B55-4C58-BE1D-D4FD4C13A28F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E8B22245-CBCB-4320-B543-06CCC10E56D2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EC606EF0-5835-4217-830C-8932ED3613F2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993BE22E-D4FF-4932-BA45-705ADD10654C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9D4FEF14-248A-4B15-8952-54B4CB42F7F6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BB84A75F-7DFB-44EB-9F49-24F2B1135AAD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330CE18F-545A-4EDB-8AF1-9DC7AE63EB8D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2EDB6CA4-E608-48ED-915D-48544654048E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F098E871-117C-476B-B0A8-AF2F3857509E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9D3FEE26-5A2B-4898-8483-1C6AF922C726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2B408F44-7660-428E-AEFD-5AEC03041822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4592992D-D8BC-466E-B2CC-58B8143A0420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8B601E3B-2515-4867-9413-D637E7F5CA4F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03" name="矩形: 圆角 302">
            <a:extLst>
              <a:ext uri="{FF2B5EF4-FFF2-40B4-BE49-F238E27FC236}">
                <a16:creationId xmlns:a16="http://schemas.microsoft.com/office/drawing/2014/main" id="{FDFDC5C1-4168-4217-8F29-320ADC3B0854}"/>
              </a:ext>
            </a:extLst>
          </p:cNvPr>
          <p:cNvSpPr/>
          <p:nvPr userDrawn="1"/>
        </p:nvSpPr>
        <p:spPr>
          <a:xfrm>
            <a:off x="1156842" y="1120612"/>
            <a:ext cx="6830318" cy="4616776"/>
          </a:xfrm>
          <a:prstGeom prst="roundRect">
            <a:avLst>
              <a:gd name="adj" fmla="val 4925"/>
            </a:avLst>
          </a:prstGeom>
          <a:gradFill>
            <a:gsLst>
              <a:gs pos="100000">
                <a:schemeClr val="accent3">
                  <a:lumMod val="50000"/>
                </a:schemeClr>
              </a:gs>
              <a:gs pos="0">
                <a:schemeClr val="accent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9A144CCA-EE67-4BE6-B283-93166983D0C4}"/>
              </a:ext>
            </a:extLst>
          </p:cNvPr>
          <p:cNvGrpSpPr/>
          <p:nvPr userDrawn="1"/>
        </p:nvGrpSpPr>
        <p:grpSpPr>
          <a:xfrm rot="5400000">
            <a:off x="6204659" y="3867851"/>
            <a:ext cx="2126202" cy="2678790"/>
            <a:chOff x="695325" y="357611"/>
            <a:chExt cx="2126202" cy="3571720"/>
          </a:xfrm>
          <a:solidFill>
            <a:schemeClr val="tx1">
              <a:alpha val="20000"/>
            </a:schemeClr>
          </a:solidFill>
        </p:grpSpPr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5E5B3C7C-45DD-4643-866D-0003D31979EB}"/>
                </a:ext>
              </a:extLst>
            </p:cNvPr>
            <p:cNvSpPr/>
            <p:nvPr/>
          </p:nvSpPr>
          <p:spPr>
            <a:xfrm rot="16200000">
              <a:off x="69532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01E71A49-BFF1-437A-84BB-83C5D1EEB89B}"/>
                </a:ext>
              </a:extLst>
            </p:cNvPr>
            <p:cNvSpPr/>
            <p:nvPr/>
          </p:nvSpPr>
          <p:spPr>
            <a:xfrm rot="16200000">
              <a:off x="69532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081A2D4B-8477-413D-A03B-78012C5E06E4}"/>
                </a:ext>
              </a:extLst>
            </p:cNvPr>
            <p:cNvSpPr/>
            <p:nvPr/>
          </p:nvSpPr>
          <p:spPr>
            <a:xfrm rot="16200000">
              <a:off x="69532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62E2EA35-C485-4C87-AC92-56D07D7EA0E2}"/>
                </a:ext>
              </a:extLst>
            </p:cNvPr>
            <p:cNvSpPr/>
            <p:nvPr/>
          </p:nvSpPr>
          <p:spPr>
            <a:xfrm rot="16200000">
              <a:off x="69532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19E6D36C-575A-4B78-B57E-8FA05BE2743A}"/>
                </a:ext>
              </a:extLst>
            </p:cNvPr>
            <p:cNvSpPr/>
            <p:nvPr/>
          </p:nvSpPr>
          <p:spPr>
            <a:xfrm rot="16200000">
              <a:off x="69532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63DACC89-1EBE-4915-A22F-6053860591CE}"/>
                </a:ext>
              </a:extLst>
            </p:cNvPr>
            <p:cNvSpPr/>
            <p:nvPr/>
          </p:nvSpPr>
          <p:spPr>
            <a:xfrm rot="16200000">
              <a:off x="69532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42D94C1E-1955-4AF9-93FE-CDC272855241}"/>
                </a:ext>
              </a:extLst>
            </p:cNvPr>
            <p:cNvSpPr/>
            <p:nvPr/>
          </p:nvSpPr>
          <p:spPr>
            <a:xfrm rot="16200000">
              <a:off x="69532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2C77748E-D9CA-4149-A663-1A4E6F766638}"/>
                </a:ext>
              </a:extLst>
            </p:cNvPr>
            <p:cNvSpPr/>
            <p:nvPr/>
          </p:nvSpPr>
          <p:spPr>
            <a:xfrm rot="16200000">
              <a:off x="69532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83EA15B0-3B2D-4BDB-A858-F694D77F6301}"/>
                </a:ext>
              </a:extLst>
            </p:cNvPr>
            <p:cNvSpPr/>
            <p:nvPr/>
          </p:nvSpPr>
          <p:spPr>
            <a:xfrm rot="16200000">
              <a:off x="69532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4BD250C7-2367-4718-B56E-FDC3BB9A861C}"/>
                </a:ext>
              </a:extLst>
            </p:cNvPr>
            <p:cNvSpPr/>
            <p:nvPr/>
          </p:nvSpPr>
          <p:spPr>
            <a:xfrm rot="16200000">
              <a:off x="69532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9CB4BA21-A5EA-4A8C-8BDB-E11AB02DC20F}"/>
                </a:ext>
              </a:extLst>
            </p:cNvPr>
            <p:cNvSpPr/>
            <p:nvPr/>
          </p:nvSpPr>
          <p:spPr>
            <a:xfrm rot="16200000">
              <a:off x="69532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D706ABB7-FA6B-4AB6-852A-63CDE18A00A8}"/>
                </a:ext>
              </a:extLst>
            </p:cNvPr>
            <p:cNvSpPr/>
            <p:nvPr/>
          </p:nvSpPr>
          <p:spPr>
            <a:xfrm rot="16200000">
              <a:off x="954773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3FBC1523-D503-429F-B406-2F76A4C61BD7}"/>
                </a:ext>
              </a:extLst>
            </p:cNvPr>
            <p:cNvSpPr/>
            <p:nvPr/>
          </p:nvSpPr>
          <p:spPr>
            <a:xfrm rot="16200000">
              <a:off x="954773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C64435F1-7A82-482F-97D7-C2BE6A8EFB8A}"/>
                </a:ext>
              </a:extLst>
            </p:cNvPr>
            <p:cNvSpPr/>
            <p:nvPr/>
          </p:nvSpPr>
          <p:spPr>
            <a:xfrm rot="16200000">
              <a:off x="954773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CC6F5305-555A-4004-860C-94EFD6E00DED}"/>
                </a:ext>
              </a:extLst>
            </p:cNvPr>
            <p:cNvSpPr/>
            <p:nvPr/>
          </p:nvSpPr>
          <p:spPr>
            <a:xfrm rot="16200000">
              <a:off x="954773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897A0C1F-65E1-4085-B4EA-E9B53D203FB8}"/>
                </a:ext>
              </a:extLst>
            </p:cNvPr>
            <p:cNvSpPr/>
            <p:nvPr/>
          </p:nvSpPr>
          <p:spPr>
            <a:xfrm rot="16200000">
              <a:off x="954773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1925FA51-31FE-4230-B25D-96FD3FC06AED}"/>
                </a:ext>
              </a:extLst>
            </p:cNvPr>
            <p:cNvSpPr/>
            <p:nvPr/>
          </p:nvSpPr>
          <p:spPr>
            <a:xfrm rot="16200000">
              <a:off x="954773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6C310666-64AA-49E1-808A-A314A1C4CD1F}"/>
                </a:ext>
              </a:extLst>
            </p:cNvPr>
            <p:cNvSpPr/>
            <p:nvPr/>
          </p:nvSpPr>
          <p:spPr>
            <a:xfrm rot="16200000">
              <a:off x="954773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A3F62C03-E4D5-44A7-BDBC-4AB98799E02D}"/>
                </a:ext>
              </a:extLst>
            </p:cNvPr>
            <p:cNvSpPr/>
            <p:nvPr/>
          </p:nvSpPr>
          <p:spPr>
            <a:xfrm rot="16200000">
              <a:off x="954773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F7486871-0847-4A6A-A816-A9EBA7E9A0CB}"/>
                </a:ext>
              </a:extLst>
            </p:cNvPr>
            <p:cNvSpPr/>
            <p:nvPr/>
          </p:nvSpPr>
          <p:spPr>
            <a:xfrm rot="16200000">
              <a:off x="954773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79EBA026-19FB-4F73-BA90-C1BE75C0DA1D}"/>
                </a:ext>
              </a:extLst>
            </p:cNvPr>
            <p:cNvSpPr/>
            <p:nvPr/>
          </p:nvSpPr>
          <p:spPr>
            <a:xfrm rot="16200000">
              <a:off x="954773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5FF650BF-2021-4395-BD89-C22621587AB2}"/>
                </a:ext>
              </a:extLst>
            </p:cNvPr>
            <p:cNvSpPr/>
            <p:nvPr/>
          </p:nvSpPr>
          <p:spPr>
            <a:xfrm rot="16200000">
              <a:off x="954773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25830D0E-968D-4871-A415-74FAD155945C}"/>
                </a:ext>
              </a:extLst>
            </p:cNvPr>
            <p:cNvSpPr/>
            <p:nvPr/>
          </p:nvSpPr>
          <p:spPr>
            <a:xfrm rot="16200000">
              <a:off x="121422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D5FE8471-6C14-483A-9189-1D3460277D45}"/>
                </a:ext>
              </a:extLst>
            </p:cNvPr>
            <p:cNvSpPr/>
            <p:nvPr/>
          </p:nvSpPr>
          <p:spPr>
            <a:xfrm rot="16200000">
              <a:off x="121422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C95D3299-9259-4762-A136-B982A94058E6}"/>
                </a:ext>
              </a:extLst>
            </p:cNvPr>
            <p:cNvSpPr/>
            <p:nvPr/>
          </p:nvSpPr>
          <p:spPr>
            <a:xfrm rot="16200000">
              <a:off x="121422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AC0C964F-D5E1-4018-8D66-4ABE5E27E4DA}"/>
                </a:ext>
              </a:extLst>
            </p:cNvPr>
            <p:cNvSpPr/>
            <p:nvPr/>
          </p:nvSpPr>
          <p:spPr>
            <a:xfrm rot="16200000">
              <a:off x="121422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3D32C6CB-2B6A-44B7-B56C-3D77C323544F}"/>
                </a:ext>
              </a:extLst>
            </p:cNvPr>
            <p:cNvSpPr/>
            <p:nvPr/>
          </p:nvSpPr>
          <p:spPr>
            <a:xfrm rot="16200000">
              <a:off x="121422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9604FDDE-93AA-4D94-A1EF-C0BCA950AC56}"/>
                </a:ext>
              </a:extLst>
            </p:cNvPr>
            <p:cNvSpPr/>
            <p:nvPr/>
          </p:nvSpPr>
          <p:spPr>
            <a:xfrm rot="16200000">
              <a:off x="121422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46CF5F18-B30F-475E-ACAF-A135BCA49DEA}"/>
                </a:ext>
              </a:extLst>
            </p:cNvPr>
            <p:cNvSpPr/>
            <p:nvPr/>
          </p:nvSpPr>
          <p:spPr>
            <a:xfrm rot="16200000">
              <a:off x="121422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D19141A5-4D10-4416-980B-B9BF32FD6650}"/>
                </a:ext>
              </a:extLst>
            </p:cNvPr>
            <p:cNvSpPr/>
            <p:nvPr/>
          </p:nvSpPr>
          <p:spPr>
            <a:xfrm rot="16200000">
              <a:off x="121422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DC3295FE-F4E9-4C2E-BE86-5DD53B979D1C}"/>
                </a:ext>
              </a:extLst>
            </p:cNvPr>
            <p:cNvSpPr/>
            <p:nvPr/>
          </p:nvSpPr>
          <p:spPr>
            <a:xfrm rot="16200000">
              <a:off x="121422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7309A626-42B0-4649-8114-8DD3FAEDB547}"/>
                </a:ext>
              </a:extLst>
            </p:cNvPr>
            <p:cNvSpPr/>
            <p:nvPr/>
          </p:nvSpPr>
          <p:spPr>
            <a:xfrm rot="16200000">
              <a:off x="121422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501570D6-A0B3-48FA-BB2C-CF4621DC625E}"/>
                </a:ext>
              </a:extLst>
            </p:cNvPr>
            <p:cNvSpPr/>
            <p:nvPr/>
          </p:nvSpPr>
          <p:spPr>
            <a:xfrm rot="16200000">
              <a:off x="121422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C6341CAB-0B52-4FFF-B4FA-A52DCFD9939E}"/>
                </a:ext>
              </a:extLst>
            </p:cNvPr>
            <p:cNvSpPr/>
            <p:nvPr/>
          </p:nvSpPr>
          <p:spPr>
            <a:xfrm rot="16200000">
              <a:off x="147366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EFE01BD1-EE00-472A-A260-678E77B63D29}"/>
                </a:ext>
              </a:extLst>
            </p:cNvPr>
            <p:cNvSpPr/>
            <p:nvPr/>
          </p:nvSpPr>
          <p:spPr>
            <a:xfrm rot="16200000">
              <a:off x="147366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53DE4EBE-CE93-4B73-A6A6-EF861A713E92}"/>
                </a:ext>
              </a:extLst>
            </p:cNvPr>
            <p:cNvSpPr/>
            <p:nvPr/>
          </p:nvSpPr>
          <p:spPr>
            <a:xfrm rot="16200000">
              <a:off x="147366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4E6D7414-F12A-4574-96E5-222E74E2D8DA}"/>
                </a:ext>
              </a:extLst>
            </p:cNvPr>
            <p:cNvSpPr/>
            <p:nvPr/>
          </p:nvSpPr>
          <p:spPr>
            <a:xfrm rot="16200000">
              <a:off x="147366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6F1ECC50-5D6D-4F8A-A2FC-F8FA6781D9EC}"/>
                </a:ext>
              </a:extLst>
            </p:cNvPr>
            <p:cNvSpPr/>
            <p:nvPr/>
          </p:nvSpPr>
          <p:spPr>
            <a:xfrm rot="16200000">
              <a:off x="147366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3A33A431-9F92-4626-BCA0-A9B7A1580A6A}"/>
                </a:ext>
              </a:extLst>
            </p:cNvPr>
            <p:cNvSpPr/>
            <p:nvPr/>
          </p:nvSpPr>
          <p:spPr>
            <a:xfrm rot="16200000">
              <a:off x="147366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4365E2AF-A2C7-4B6B-B829-B8F41F004265}"/>
                </a:ext>
              </a:extLst>
            </p:cNvPr>
            <p:cNvSpPr/>
            <p:nvPr/>
          </p:nvSpPr>
          <p:spPr>
            <a:xfrm rot="16200000">
              <a:off x="147366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DFF9035D-93B7-45E7-B941-C242CDACF643}"/>
                </a:ext>
              </a:extLst>
            </p:cNvPr>
            <p:cNvSpPr/>
            <p:nvPr/>
          </p:nvSpPr>
          <p:spPr>
            <a:xfrm rot="16200000">
              <a:off x="147366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6" name="椭圆 345">
              <a:extLst>
                <a:ext uri="{FF2B5EF4-FFF2-40B4-BE49-F238E27FC236}">
                  <a16:creationId xmlns:a16="http://schemas.microsoft.com/office/drawing/2014/main" id="{3EE67493-EB14-4C33-9147-96CCD45AA125}"/>
                </a:ext>
              </a:extLst>
            </p:cNvPr>
            <p:cNvSpPr/>
            <p:nvPr/>
          </p:nvSpPr>
          <p:spPr>
            <a:xfrm rot="16200000">
              <a:off x="147366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58B672EA-5091-468E-B64E-96B813FF5070}"/>
                </a:ext>
              </a:extLst>
            </p:cNvPr>
            <p:cNvSpPr/>
            <p:nvPr/>
          </p:nvSpPr>
          <p:spPr>
            <a:xfrm rot="16200000">
              <a:off x="147366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5216D9C0-8A9C-4A59-8931-911D0E0948DF}"/>
                </a:ext>
              </a:extLst>
            </p:cNvPr>
            <p:cNvSpPr/>
            <p:nvPr/>
          </p:nvSpPr>
          <p:spPr>
            <a:xfrm rot="16200000">
              <a:off x="147366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9" name="椭圆 348">
              <a:extLst>
                <a:ext uri="{FF2B5EF4-FFF2-40B4-BE49-F238E27FC236}">
                  <a16:creationId xmlns:a16="http://schemas.microsoft.com/office/drawing/2014/main" id="{9A18CE5C-E0D9-4E9F-8B13-A8ED57FADFA7}"/>
                </a:ext>
              </a:extLst>
            </p:cNvPr>
            <p:cNvSpPr/>
            <p:nvPr/>
          </p:nvSpPr>
          <p:spPr>
            <a:xfrm rot="16200000">
              <a:off x="173311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E703B503-AEB5-4370-8FDA-69ECF2839701}"/>
                </a:ext>
              </a:extLst>
            </p:cNvPr>
            <p:cNvSpPr/>
            <p:nvPr/>
          </p:nvSpPr>
          <p:spPr>
            <a:xfrm rot="16200000">
              <a:off x="173311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3544F095-113E-4D52-BD19-63D4DA88E4FA}"/>
                </a:ext>
              </a:extLst>
            </p:cNvPr>
            <p:cNvSpPr/>
            <p:nvPr/>
          </p:nvSpPr>
          <p:spPr>
            <a:xfrm rot="16200000">
              <a:off x="173311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CE242E67-7BD9-4561-B8A1-7255C249A43E}"/>
                </a:ext>
              </a:extLst>
            </p:cNvPr>
            <p:cNvSpPr/>
            <p:nvPr/>
          </p:nvSpPr>
          <p:spPr>
            <a:xfrm rot="16200000">
              <a:off x="173311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E6BF8B04-DF2E-4D3C-A7C6-1F5D215FDA80}"/>
                </a:ext>
              </a:extLst>
            </p:cNvPr>
            <p:cNvSpPr/>
            <p:nvPr/>
          </p:nvSpPr>
          <p:spPr>
            <a:xfrm rot="16200000">
              <a:off x="173311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46A1CB9F-0CE6-4033-951A-B1DEA95F482C}"/>
                </a:ext>
              </a:extLst>
            </p:cNvPr>
            <p:cNvSpPr/>
            <p:nvPr/>
          </p:nvSpPr>
          <p:spPr>
            <a:xfrm rot="16200000">
              <a:off x="173311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3888C2C2-4E9A-4B3C-9A1C-DA1E992D1652}"/>
                </a:ext>
              </a:extLst>
            </p:cNvPr>
            <p:cNvSpPr/>
            <p:nvPr/>
          </p:nvSpPr>
          <p:spPr>
            <a:xfrm rot="16200000">
              <a:off x="173311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C5189A17-90C9-4085-A596-0CE66EF230D7}"/>
                </a:ext>
              </a:extLst>
            </p:cNvPr>
            <p:cNvSpPr/>
            <p:nvPr/>
          </p:nvSpPr>
          <p:spPr>
            <a:xfrm rot="16200000">
              <a:off x="173311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0F913F3C-8920-467B-9BBA-2118D2F67B74}"/>
                </a:ext>
              </a:extLst>
            </p:cNvPr>
            <p:cNvSpPr/>
            <p:nvPr/>
          </p:nvSpPr>
          <p:spPr>
            <a:xfrm rot="16200000">
              <a:off x="173311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6E947854-564E-41B7-BA78-4F2ABAB150A8}"/>
                </a:ext>
              </a:extLst>
            </p:cNvPr>
            <p:cNvSpPr/>
            <p:nvPr/>
          </p:nvSpPr>
          <p:spPr>
            <a:xfrm rot="16200000">
              <a:off x="173311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976EB983-DC1F-46BA-89FB-785711BCCEA8}"/>
                </a:ext>
              </a:extLst>
            </p:cNvPr>
            <p:cNvSpPr/>
            <p:nvPr/>
          </p:nvSpPr>
          <p:spPr>
            <a:xfrm rot="16200000">
              <a:off x="173311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88DDB815-12E3-42EC-B981-3866612FB77F}"/>
                </a:ext>
              </a:extLst>
            </p:cNvPr>
            <p:cNvSpPr/>
            <p:nvPr/>
          </p:nvSpPr>
          <p:spPr>
            <a:xfrm rot="16200000">
              <a:off x="1992565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58D8894A-288D-476D-A503-9E7E81920E8A}"/>
                </a:ext>
              </a:extLst>
            </p:cNvPr>
            <p:cNvSpPr/>
            <p:nvPr/>
          </p:nvSpPr>
          <p:spPr>
            <a:xfrm rot="16200000">
              <a:off x="1992565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A6163E3B-2C3D-4DE2-88C4-F0C958171861}"/>
                </a:ext>
              </a:extLst>
            </p:cNvPr>
            <p:cNvSpPr/>
            <p:nvPr/>
          </p:nvSpPr>
          <p:spPr>
            <a:xfrm rot="16200000">
              <a:off x="1992565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538A0CF6-C4A0-4114-80E2-C875303A8DBD}"/>
                </a:ext>
              </a:extLst>
            </p:cNvPr>
            <p:cNvSpPr/>
            <p:nvPr/>
          </p:nvSpPr>
          <p:spPr>
            <a:xfrm rot="16200000">
              <a:off x="1992565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283B0459-EE08-4B89-8DCD-F38CE5747086}"/>
                </a:ext>
              </a:extLst>
            </p:cNvPr>
            <p:cNvSpPr/>
            <p:nvPr/>
          </p:nvSpPr>
          <p:spPr>
            <a:xfrm rot="16200000">
              <a:off x="1992565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4636973F-0E03-40FA-8B79-94B90FAA9CE8}"/>
                </a:ext>
              </a:extLst>
            </p:cNvPr>
            <p:cNvSpPr/>
            <p:nvPr/>
          </p:nvSpPr>
          <p:spPr>
            <a:xfrm rot="16200000">
              <a:off x="1992565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13612DB6-A349-4780-9591-EAC177047E9C}"/>
                </a:ext>
              </a:extLst>
            </p:cNvPr>
            <p:cNvSpPr/>
            <p:nvPr/>
          </p:nvSpPr>
          <p:spPr>
            <a:xfrm rot="16200000">
              <a:off x="1992565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1DDBFB32-4ED5-4DAF-80D8-6B882ED43C2A}"/>
                </a:ext>
              </a:extLst>
            </p:cNvPr>
            <p:cNvSpPr/>
            <p:nvPr/>
          </p:nvSpPr>
          <p:spPr>
            <a:xfrm rot="16200000">
              <a:off x="1992565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2109EFC4-A1E4-453D-B8CE-2C89FBF942DB}"/>
                </a:ext>
              </a:extLst>
            </p:cNvPr>
            <p:cNvSpPr/>
            <p:nvPr/>
          </p:nvSpPr>
          <p:spPr>
            <a:xfrm rot="16200000">
              <a:off x="1992565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DF65A424-3FE1-4B03-A9D7-1000A75E0E2A}"/>
                </a:ext>
              </a:extLst>
            </p:cNvPr>
            <p:cNvSpPr/>
            <p:nvPr/>
          </p:nvSpPr>
          <p:spPr>
            <a:xfrm rot="16200000">
              <a:off x="1992565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C26604BC-C31E-4A71-A03B-C40E72D93C5B}"/>
                </a:ext>
              </a:extLst>
            </p:cNvPr>
            <p:cNvSpPr/>
            <p:nvPr/>
          </p:nvSpPr>
          <p:spPr>
            <a:xfrm rot="16200000">
              <a:off x="1992565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8F54FE88-EF06-4051-8A7B-2C6E6261C832}"/>
                </a:ext>
              </a:extLst>
            </p:cNvPr>
            <p:cNvSpPr/>
            <p:nvPr/>
          </p:nvSpPr>
          <p:spPr>
            <a:xfrm rot="16200000">
              <a:off x="2230631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9504B58B-7BAE-4B32-83FC-DFA198F698C0}"/>
                </a:ext>
              </a:extLst>
            </p:cNvPr>
            <p:cNvSpPr/>
            <p:nvPr/>
          </p:nvSpPr>
          <p:spPr>
            <a:xfrm rot="16200000">
              <a:off x="2230631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68E2E26D-3B2F-435D-AD9D-FA4BB39D75E0}"/>
                </a:ext>
              </a:extLst>
            </p:cNvPr>
            <p:cNvSpPr/>
            <p:nvPr/>
          </p:nvSpPr>
          <p:spPr>
            <a:xfrm rot="16200000">
              <a:off x="2230631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0A061A2D-1398-4484-92DD-BF02373B3CC8}"/>
                </a:ext>
              </a:extLst>
            </p:cNvPr>
            <p:cNvSpPr/>
            <p:nvPr/>
          </p:nvSpPr>
          <p:spPr>
            <a:xfrm rot="16200000">
              <a:off x="2230631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4036F1C-4DE4-4F61-82A8-C10493ADF835}"/>
                </a:ext>
              </a:extLst>
            </p:cNvPr>
            <p:cNvSpPr/>
            <p:nvPr/>
          </p:nvSpPr>
          <p:spPr>
            <a:xfrm rot="16200000">
              <a:off x="2230631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4FB1704E-4068-4E6E-B4FB-C002861B63E5}"/>
                </a:ext>
              </a:extLst>
            </p:cNvPr>
            <p:cNvSpPr/>
            <p:nvPr/>
          </p:nvSpPr>
          <p:spPr>
            <a:xfrm rot="16200000">
              <a:off x="2230631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1C64E772-E826-46E3-96D1-B66644283441}"/>
                </a:ext>
              </a:extLst>
            </p:cNvPr>
            <p:cNvSpPr/>
            <p:nvPr/>
          </p:nvSpPr>
          <p:spPr>
            <a:xfrm rot="16200000">
              <a:off x="2230631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6D8D0B39-CD96-4B4B-BD9A-94B568C19064}"/>
                </a:ext>
              </a:extLst>
            </p:cNvPr>
            <p:cNvSpPr/>
            <p:nvPr/>
          </p:nvSpPr>
          <p:spPr>
            <a:xfrm rot="16200000">
              <a:off x="2230631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7798AEFA-793C-4142-8E84-65F79822A07C}"/>
                </a:ext>
              </a:extLst>
            </p:cNvPr>
            <p:cNvSpPr/>
            <p:nvPr/>
          </p:nvSpPr>
          <p:spPr>
            <a:xfrm rot="16200000">
              <a:off x="2230631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549768D3-F907-4C37-98D7-5F8F245E8AD4}"/>
                </a:ext>
              </a:extLst>
            </p:cNvPr>
            <p:cNvSpPr/>
            <p:nvPr/>
          </p:nvSpPr>
          <p:spPr>
            <a:xfrm rot="16200000">
              <a:off x="2230631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2861DC53-1D0F-4A15-83EC-01E5277899E8}"/>
                </a:ext>
              </a:extLst>
            </p:cNvPr>
            <p:cNvSpPr/>
            <p:nvPr/>
          </p:nvSpPr>
          <p:spPr>
            <a:xfrm rot="16200000">
              <a:off x="2230631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7569193A-4F95-4067-A59A-2FA6B269DF9D}"/>
                </a:ext>
              </a:extLst>
            </p:cNvPr>
            <p:cNvSpPr/>
            <p:nvPr/>
          </p:nvSpPr>
          <p:spPr>
            <a:xfrm rot="16200000">
              <a:off x="2490079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FA100DA4-18BF-40E5-B969-90D3D280768D}"/>
                </a:ext>
              </a:extLst>
            </p:cNvPr>
            <p:cNvSpPr/>
            <p:nvPr/>
          </p:nvSpPr>
          <p:spPr>
            <a:xfrm rot="16200000">
              <a:off x="2490079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7690067B-D15C-4D19-9F49-C03B319CF327}"/>
                </a:ext>
              </a:extLst>
            </p:cNvPr>
            <p:cNvSpPr/>
            <p:nvPr/>
          </p:nvSpPr>
          <p:spPr>
            <a:xfrm rot="16200000">
              <a:off x="2490079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3B082083-EDEE-4933-9962-2AE7259A4C9C}"/>
                </a:ext>
              </a:extLst>
            </p:cNvPr>
            <p:cNvSpPr/>
            <p:nvPr/>
          </p:nvSpPr>
          <p:spPr>
            <a:xfrm rot="16200000">
              <a:off x="2490079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6" name="椭圆 385">
              <a:extLst>
                <a:ext uri="{FF2B5EF4-FFF2-40B4-BE49-F238E27FC236}">
                  <a16:creationId xmlns:a16="http://schemas.microsoft.com/office/drawing/2014/main" id="{523F53F5-7D5E-4158-9EF4-A5FB941D6BDA}"/>
                </a:ext>
              </a:extLst>
            </p:cNvPr>
            <p:cNvSpPr/>
            <p:nvPr/>
          </p:nvSpPr>
          <p:spPr>
            <a:xfrm rot="16200000">
              <a:off x="2490079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7" name="椭圆 386">
              <a:extLst>
                <a:ext uri="{FF2B5EF4-FFF2-40B4-BE49-F238E27FC236}">
                  <a16:creationId xmlns:a16="http://schemas.microsoft.com/office/drawing/2014/main" id="{49AB48D8-E063-48CF-83C3-806933E2E60C}"/>
                </a:ext>
              </a:extLst>
            </p:cNvPr>
            <p:cNvSpPr/>
            <p:nvPr/>
          </p:nvSpPr>
          <p:spPr>
            <a:xfrm rot="16200000">
              <a:off x="2490079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8" name="椭圆 387">
              <a:extLst>
                <a:ext uri="{FF2B5EF4-FFF2-40B4-BE49-F238E27FC236}">
                  <a16:creationId xmlns:a16="http://schemas.microsoft.com/office/drawing/2014/main" id="{69BFD3F0-BAA6-4805-B0B0-92EAA074F90A}"/>
                </a:ext>
              </a:extLst>
            </p:cNvPr>
            <p:cNvSpPr/>
            <p:nvPr/>
          </p:nvSpPr>
          <p:spPr>
            <a:xfrm rot="16200000">
              <a:off x="2490079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9" name="椭圆 388">
              <a:extLst>
                <a:ext uri="{FF2B5EF4-FFF2-40B4-BE49-F238E27FC236}">
                  <a16:creationId xmlns:a16="http://schemas.microsoft.com/office/drawing/2014/main" id="{0F1D697F-78E3-4262-B098-6FFF3015B946}"/>
                </a:ext>
              </a:extLst>
            </p:cNvPr>
            <p:cNvSpPr/>
            <p:nvPr/>
          </p:nvSpPr>
          <p:spPr>
            <a:xfrm rot="16200000">
              <a:off x="2490079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0" name="椭圆 389">
              <a:extLst>
                <a:ext uri="{FF2B5EF4-FFF2-40B4-BE49-F238E27FC236}">
                  <a16:creationId xmlns:a16="http://schemas.microsoft.com/office/drawing/2014/main" id="{05A2F89E-EF6D-4B91-B6D2-A5F95F67BE4C}"/>
                </a:ext>
              </a:extLst>
            </p:cNvPr>
            <p:cNvSpPr/>
            <p:nvPr/>
          </p:nvSpPr>
          <p:spPr>
            <a:xfrm rot="16200000">
              <a:off x="2490079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1" name="椭圆 390">
              <a:extLst>
                <a:ext uri="{FF2B5EF4-FFF2-40B4-BE49-F238E27FC236}">
                  <a16:creationId xmlns:a16="http://schemas.microsoft.com/office/drawing/2014/main" id="{7CC87E7F-8EB2-40E0-AE79-E3E50CCF8A97}"/>
                </a:ext>
              </a:extLst>
            </p:cNvPr>
            <p:cNvSpPr/>
            <p:nvPr/>
          </p:nvSpPr>
          <p:spPr>
            <a:xfrm rot="16200000">
              <a:off x="2490079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2" name="椭圆 391">
              <a:extLst>
                <a:ext uri="{FF2B5EF4-FFF2-40B4-BE49-F238E27FC236}">
                  <a16:creationId xmlns:a16="http://schemas.microsoft.com/office/drawing/2014/main" id="{F19DB1FA-2EEB-4679-87B4-CC1D18AF16D3}"/>
                </a:ext>
              </a:extLst>
            </p:cNvPr>
            <p:cNvSpPr/>
            <p:nvPr/>
          </p:nvSpPr>
          <p:spPr>
            <a:xfrm rot="16200000">
              <a:off x="2490079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3" name="椭圆 392">
              <a:extLst>
                <a:ext uri="{FF2B5EF4-FFF2-40B4-BE49-F238E27FC236}">
                  <a16:creationId xmlns:a16="http://schemas.microsoft.com/office/drawing/2014/main" id="{63CBDB8A-7DF9-4502-8B8E-CA7D43A370E1}"/>
                </a:ext>
              </a:extLst>
            </p:cNvPr>
            <p:cNvSpPr/>
            <p:nvPr/>
          </p:nvSpPr>
          <p:spPr>
            <a:xfrm rot="16200000">
              <a:off x="2749527" y="3857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4" name="椭圆 393">
              <a:extLst>
                <a:ext uri="{FF2B5EF4-FFF2-40B4-BE49-F238E27FC236}">
                  <a16:creationId xmlns:a16="http://schemas.microsoft.com/office/drawing/2014/main" id="{AF930F4E-B7BB-4E82-B167-AC2AC215C443}"/>
                </a:ext>
              </a:extLst>
            </p:cNvPr>
            <p:cNvSpPr/>
            <p:nvPr/>
          </p:nvSpPr>
          <p:spPr>
            <a:xfrm rot="16200000">
              <a:off x="2749527" y="35073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5" name="椭圆 394">
              <a:extLst>
                <a:ext uri="{FF2B5EF4-FFF2-40B4-BE49-F238E27FC236}">
                  <a16:creationId xmlns:a16="http://schemas.microsoft.com/office/drawing/2014/main" id="{538CB249-22B1-4D67-A08C-B2DD4C721657}"/>
                </a:ext>
              </a:extLst>
            </p:cNvPr>
            <p:cNvSpPr/>
            <p:nvPr/>
          </p:nvSpPr>
          <p:spPr>
            <a:xfrm rot="16200000">
              <a:off x="2749527" y="315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6" name="椭圆 395">
              <a:extLst>
                <a:ext uri="{FF2B5EF4-FFF2-40B4-BE49-F238E27FC236}">
                  <a16:creationId xmlns:a16="http://schemas.microsoft.com/office/drawing/2014/main" id="{5C3E08DC-2EBD-4350-B972-4471D5BD5DD2}"/>
                </a:ext>
              </a:extLst>
            </p:cNvPr>
            <p:cNvSpPr/>
            <p:nvPr/>
          </p:nvSpPr>
          <p:spPr>
            <a:xfrm rot="16200000">
              <a:off x="2749527" y="28074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7" name="椭圆 396">
              <a:extLst>
                <a:ext uri="{FF2B5EF4-FFF2-40B4-BE49-F238E27FC236}">
                  <a16:creationId xmlns:a16="http://schemas.microsoft.com/office/drawing/2014/main" id="{4F0945DD-4CB5-4F76-BD06-79621B2B0A54}"/>
                </a:ext>
              </a:extLst>
            </p:cNvPr>
            <p:cNvSpPr/>
            <p:nvPr/>
          </p:nvSpPr>
          <p:spPr>
            <a:xfrm rot="16200000">
              <a:off x="2749527" y="24574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8" name="椭圆 397">
              <a:extLst>
                <a:ext uri="{FF2B5EF4-FFF2-40B4-BE49-F238E27FC236}">
                  <a16:creationId xmlns:a16="http://schemas.microsoft.com/office/drawing/2014/main" id="{6AAD4FB3-C587-451F-B426-2A86E0A09A3D}"/>
                </a:ext>
              </a:extLst>
            </p:cNvPr>
            <p:cNvSpPr/>
            <p:nvPr/>
          </p:nvSpPr>
          <p:spPr>
            <a:xfrm rot="16200000">
              <a:off x="2749527" y="2107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9" name="椭圆 398">
              <a:extLst>
                <a:ext uri="{FF2B5EF4-FFF2-40B4-BE49-F238E27FC236}">
                  <a16:creationId xmlns:a16="http://schemas.microsoft.com/office/drawing/2014/main" id="{CC6DA692-5B54-4F27-8981-1A81A4C50E32}"/>
                </a:ext>
              </a:extLst>
            </p:cNvPr>
            <p:cNvSpPr/>
            <p:nvPr/>
          </p:nvSpPr>
          <p:spPr>
            <a:xfrm rot="16200000">
              <a:off x="2749527" y="175749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0" name="椭圆 399">
              <a:extLst>
                <a:ext uri="{FF2B5EF4-FFF2-40B4-BE49-F238E27FC236}">
                  <a16:creationId xmlns:a16="http://schemas.microsoft.com/office/drawing/2014/main" id="{6C2CE842-98EF-44CC-A98A-59C705477E47}"/>
                </a:ext>
              </a:extLst>
            </p:cNvPr>
            <p:cNvSpPr/>
            <p:nvPr/>
          </p:nvSpPr>
          <p:spPr>
            <a:xfrm rot="16200000">
              <a:off x="2749527" y="14075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1" name="椭圆 400">
              <a:extLst>
                <a:ext uri="{FF2B5EF4-FFF2-40B4-BE49-F238E27FC236}">
                  <a16:creationId xmlns:a16="http://schemas.microsoft.com/office/drawing/2014/main" id="{4388FD67-E6A2-48E3-9A12-E71044B971AA}"/>
                </a:ext>
              </a:extLst>
            </p:cNvPr>
            <p:cNvSpPr/>
            <p:nvPr/>
          </p:nvSpPr>
          <p:spPr>
            <a:xfrm rot="16200000">
              <a:off x="2749527" y="10575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2" name="椭圆 401">
              <a:extLst>
                <a:ext uri="{FF2B5EF4-FFF2-40B4-BE49-F238E27FC236}">
                  <a16:creationId xmlns:a16="http://schemas.microsoft.com/office/drawing/2014/main" id="{21AB07FC-ACCC-4D38-ABE8-D868D05E4BA9}"/>
                </a:ext>
              </a:extLst>
            </p:cNvPr>
            <p:cNvSpPr/>
            <p:nvPr/>
          </p:nvSpPr>
          <p:spPr>
            <a:xfrm rot="16200000">
              <a:off x="2749527" y="7075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3" name="椭圆 402">
              <a:extLst>
                <a:ext uri="{FF2B5EF4-FFF2-40B4-BE49-F238E27FC236}">
                  <a16:creationId xmlns:a16="http://schemas.microsoft.com/office/drawing/2014/main" id="{3ABC0CC7-AE4B-4305-89AF-4C75F65D7EC1}"/>
                </a:ext>
              </a:extLst>
            </p:cNvPr>
            <p:cNvSpPr/>
            <p:nvPr/>
          </p:nvSpPr>
          <p:spPr>
            <a:xfrm rot="16200000">
              <a:off x="2749527" y="357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454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334B29-EC73-4798-A457-00FA321D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319402-0246-4EF3-B50E-E72489FD3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7B19000C-176E-4743-8F20-C432AB081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5477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9D455-C648-49B9-9E47-86215EC9D5F8}"/>
              </a:ext>
            </a:extLst>
          </p:cNvPr>
          <p:cNvSpPr/>
          <p:nvPr/>
        </p:nvSpPr>
        <p:spPr>
          <a:xfrm rot="16200000">
            <a:off x="5583340" y="3297339"/>
            <a:ext cx="6858000" cy="263323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lumMod val="99000"/>
                  <a:lumOff val="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5A6D58-EDD0-49D7-908C-668FEC81A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9DC4198-6514-450C-AD09-469AA3D59433}"/>
              </a:ext>
            </a:extLst>
          </p:cNvPr>
          <p:cNvSpPr/>
          <p:nvPr userDrawn="1"/>
        </p:nvSpPr>
        <p:spPr>
          <a:xfrm rot="16200000">
            <a:off x="5583340" y="3297339"/>
            <a:ext cx="6858000" cy="263323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>
                  <a:lumMod val="99000"/>
                  <a:lumOff val="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26924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B069EC-4704-4CC2-8A3A-F1EAEEB47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680" y="0"/>
            <a:ext cx="675132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0CAD04-06EC-4E10-B5FB-BE9C574814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8000">
                <a:schemeClr val="accent3">
                  <a:lumMod val="50000"/>
                </a:schemeClr>
              </a:gs>
              <a:gs pos="100000">
                <a:schemeClr val="accent1">
                  <a:alpha val="76000"/>
                </a:schemeClr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4FA072AD-37E6-4DF0-B82D-2561ED2C8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D9F7688-295D-43B1-BBBE-AED6BAA00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5477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A2A9FD-7B01-4895-A459-67B2BB823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680" y="0"/>
            <a:ext cx="675132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7E88C67-790A-474F-9DBC-94B8BBA0B23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28000">
                <a:schemeClr val="accent3">
                  <a:lumMod val="50000"/>
                </a:schemeClr>
              </a:gs>
              <a:gs pos="100000">
                <a:schemeClr val="accent1">
                  <a:alpha val="76000"/>
                </a:schemeClr>
              </a:gs>
            </a:gsLst>
            <a:lin ang="0" scaled="0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6754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5">
            <a:extLst>
              <a:ext uri="{FF2B5EF4-FFF2-40B4-BE49-F238E27FC236}">
                <a16:creationId xmlns:a16="http://schemas.microsoft.com/office/drawing/2014/main" id="{1291BFFF-A8B5-46B6-9F72-FD180E2CB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AD035642-3DF5-4344-9C10-9A957B0CC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06892"/>
            <a:ext cx="1848326" cy="327527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814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3">
            <a:extLst>
              <a:ext uri="{FF2B5EF4-FFF2-40B4-BE49-F238E27FC236}">
                <a16:creationId xmlns:a16="http://schemas.microsoft.com/office/drawing/2014/main" id="{7A200004-C25B-4F86-97A1-0A0712DD4813}"/>
              </a:ext>
            </a:extLst>
          </p:cNvPr>
          <p:cNvSpPr/>
          <p:nvPr/>
        </p:nvSpPr>
        <p:spPr>
          <a:xfrm flipH="1">
            <a:off x="0" y="0"/>
            <a:ext cx="5105540" cy="6858000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pPr defTabSz="214313"/>
            <a:endParaRPr lang="en-US" sz="844" dirty="0">
              <a:solidFill>
                <a:srgbClr val="000000"/>
              </a:solidFill>
              <a:latin typeface="Calibri" panose="020F0502020204030204"/>
            </a:endParaRPr>
          </a:p>
        </p:txBody>
      </p:sp>
      <p:grpSp>
        <p:nvGrpSpPr>
          <p:cNvPr id="7" name="Group 30">
            <a:extLst>
              <a:ext uri="{FF2B5EF4-FFF2-40B4-BE49-F238E27FC236}">
                <a16:creationId xmlns:a16="http://schemas.microsoft.com/office/drawing/2014/main" id="{2342CE20-D13F-4EF5-AD7A-1E0B764F89B5}"/>
              </a:ext>
            </a:extLst>
          </p:cNvPr>
          <p:cNvGrpSpPr/>
          <p:nvPr/>
        </p:nvGrpSpPr>
        <p:grpSpPr>
          <a:xfrm>
            <a:off x="7289266" y="-163173"/>
            <a:ext cx="1945298" cy="1127203"/>
            <a:chOff x="4314092" y="5791200"/>
            <a:chExt cx="4360991" cy="1895231"/>
          </a:xfrm>
          <a:solidFill>
            <a:schemeClr val="accent1">
              <a:alpha val="40000"/>
            </a:schemeClr>
          </a:solidFill>
        </p:grpSpPr>
        <p:grpSp>
          <p:nvGrpSpPr>
            <p:cNvPr id="9" name="Group 31">
              <a:extLst>
                <a:ext uri="{FF2B5EF4-FFF2-40B4-BE49-F238E27FC236}">
                  <a16:creationId xmlns:a16="http://schemas.microsoft.com/office/drawing/2014/main" id="{2167D616-CCFF-48EC-AE08-D987A395E77C}"/>
                </a:ext>
              </a:extLst>
            </p:cNvPr>
            <p:cNvGrpSpPr/>
            <p:nvPr/>
          </p:nvGrpSpPr>
          <p:grpSpPr>
            <a:xfrm>
              <a:off x="4314092" y="5791200"/>
              <a:ext cx="4360991" cy="117231"/>
              <a:chOff x="4314092" y="5791200"/>
              <a:chExt cx="4360991" cy="117231"/>
            </a:xfrm>
            <a:grpFill/>
          </p:grpSpPr>
          <p:sp>
            <p:nvSpPr>
              <p:cNvPr id="50" name="Oval 72">
                <a:extLst>
                  <a:ext uri="{FF2B5EF4-FFF2-40B4-BE49-F238E27FC236}">
                    <a16:creationId xmlns:a16="http://schemas.microsoft.com/office/drawing/2014/main" id="{1D7ED29F-1C92-4C60-B526-D74AF1480B4A}"/>
                  </a:ext>
                </a:extLst>
              </p:cNvPr>
              <p:cNvSpPr/>
              <p:nvPr/>
            </p:nvSpPr>
            <p:spPr>
              <a:xfrm>
                <a:off x="431409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73">
                <a:extLst>
                  <a:ext uri="{FF2B5EF4-FFF2-40B4-BE49-F238E27FC236}">
                    <a16:creationId xmlns:a16="http://schemas.microsoft.com/office/drawing/2014/main" id="{2F838AAB-9A38-4C68-977D-E83086FFF399}"/>
                  </a:ext>
                </a:extLst>
              </p:cNvPr>
              <p:cNvSpPr/>
              <p:nvPr/>
            </p:nvSpPr>
            <p:spPr>
              <a:xfrm>
                <a:off x="484456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74">
                <a:extLst>
                  <a:ext uri="{FF2B5EF4-FFF2-40B4-BE49-F238E27FC236}">
                    <a16:creationId xmlns:a16="http://schemas.microsoft.com/office/drawing/2014/main" id="{C3C56CDD-201E-4108-95ED-99C92A4A7EBE}"/>
                  </a:ext>
                </a:extLst>
              </p:cNvPr>
              <p:cNvSpPr/>
              <p:nvPr/>
            </p:nvSpPr>
            <p:spPr>
              <a:xfrm>
                <a:off x="537503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75">
                <a:extLst>
                  <a:ext uri="{FF2B5EF4-FFF2-40B4-BE49-F238E27FC236}">
                    <a16:creationId xmlns:a16="http://schemas.microsoft.com/office/drawing/2014/main" id="{B4B3E6F6-6DAE-404D-938B-30FBB58D9995}"/>
                  </a:ext>
                </a:extLst>
              </p:cNvPr>
              <p:cNvSpPr/>
              <p:nvPr/>
            </p:nvSpPr>
            <p:spPr>
              <a:xfrm>
                <a:off x="590550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Oval 76">
                <a:extLst>
                  <a:ext uri="{FF2B5EF4-FFF2-40B4-BE49-F238E27FC236}">
                    <a16:creationId xmlns:a16="http://schemas.microsoft.com/office/drawing/2014/main" id="{93F18BD0-C746-4AFC-B0C9-396F5B3A9DBA}"/>
                  </a:ext>
                </a:extLst>
              </p:cNvPr>
              <p:cNvSpPr/>
              <p:nvPr/>
            </p:nvSpPr>
            <p:spPr>
              <a:xfrm>
                <a:off x="643597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Oval 77">
                <a:extLst>
                  <a:ext uri="{FF2B5EF4-FFF2-40B4-BE49-F238E27FC236}">
                    <a16:creationId xmlns:a16="http://schemas.microsoft.com/office/drawing/2014/main" id="{9F3AADCD-6D85-43A4-8F22-59045E322E7A}"/>
                  </a:ext>
                </a:extLst>
              </p:cNvPr>
              <p:cNvSpPr/>
              <p:nvPr/>
            </p:nvSpPr>
            <p:spPr>
              <a:xfrm>
                <a:off x="696644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Oval 78">
                <a:extLst>
                  <a:ext uri="{FF2B5EF4-FFF2-40B4-BE49-F238E27FC236}">
                    <a16:creationId xmlns:a16="http://schemas.microsoft.com/office/drawing/2014/main" id="{62FF302C-CE59-4CDA-BADA-3705119D508B}"/>
                  </a:ext>
                </a:extLst>
              </p:cNvPr>
              <p:cNvSpPr/>
              <p:nvPr/>
            </p:nvSpPr>
            <p:spPr>
              <a:xfrm>
                <a:off x="749691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Oval 79">
                <a:extLst>
                  <a:ext uri="{FF2B5EF4-FFF2-40B4-BE49-F238E27FC236}">
                    <a16:creationId xmlns:a16="http://schemas.microsoft.com/office/drawing/2014/main" id="{7F3B7781-1801-4A8E-801B-664B6DE6351F}"/>
                  </a:ext>
                </a:extLst>
              </p:cNvPr>
              <p:cNvSpPr/>
              <p:nvPr/>
            </p:nvSpPr>
            <p:spPr>
              <a:xfrm>
                <a:off x="802738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Oval 80">
                <a:extLst>
                  <a:ext uri="{FF2B5EF4-FFF2-40B4-BE49-F238E27FC236}">
                    <a16:creationId xmlns:a16="http://schemas.microsoft.com/office/drawing/2014/main" id="{5880B2D0-D995-4F99-802C-DC92FD5A9B23}"/>
                  </a:ext>
                </a:extLst>
              </p:cNvPr>
              <p:cNvSpPr/>
              <p:nvPr/>
            </p:nvSpPr>
            <p:spPr>
              <a:xfrm>
                <a:off x="855785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" name="Group 32">
              <a:extLst>
                <a:ext uri="{FF2B5EF4-FFF2-40B4-BE49-F238E27FC236}">
                  <a16:creationId xmlns:a16="http://schemas.microsoft.com/office/drawing/2014/main" id="{2F2AEB0B-14B7-44C0-B6A1-30C66BEA7267}"/>
                </a:ext>
              </a:extLst>
            </p:cNvPr>
            <p:cNvGrpSpPr/>
            <p:nvPr/>
          </p:nvGrpSpPr>
          <p:grpSpPr>
            <a:xfrm>
              <a:off x="4314092" y="6235700"/>
              <a:ext cx="4360991" cy="117231"/>
              <a:chOff x="4314092" y="5791200"/>
              <a:chExt cx="4360991" cy="117231"/>
            </a:xfrm>
            <a:grpFill/>
          </p:grpSpPr>
          <p:sp>
            <p:nvSpPr>
              <p:cNvPr id="41" name="Oval 63">
                <a:extLst>
                  <a:ext uri="{FF2B5EF4-FFF2-40B4-BE49-F238E27FC236}">
                    <a16:creationId xmlns:a16="http://schemas.microsoft.com/office/drawing/2014/main" id="{39790969-D43D-4F8B-B9B5-0A97A9E5094B}"/>
                  </a:ext>
                </a:extLst>
              </p:cNvPr>
              <p:cNvSpPr/>
              <p:nvPr/>
            </p:nvSpPr>
            <p:spPr>
              <a:xfrm>
                <a:off x="431409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Oval 64">
                <a:extLst>
                  <a:ext uri="{FF2B5EF4-FFF2-40B4-BE49-F238E27FC236}">
                    <a16:creationId xmlns:a16="http://schemas.microsoft.com/office/drawing/2014/main" id="{4D6D7223-ED63-4FC9-89ED-D70EA9F055DB}"/>
                  </a:ext>
                </a:extLst>
              </p:cNvPr>
              <p:cNvSpPr/>
              <p:nvPr/>
            </p:nvSpPr>
            <p:spPr>
              <a:xfrm>
                <a:off x="484456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Oval 65">
                <a:extLst>
                  <a:ext uri="{FF2B5EF4-FFF2-40B4-BE49-F238E27FC236}">
                    <a16:creationId xmlns:a16="http://schemas.microsoft.com/office/drawing/2014/main" id="{B6D87378-846F-45E7-8324-66A2E3B9081D}"/>
                  </a:ext>
                </a:extLst>
              </p:cNvPr>
              <p:cNvSpPr/>
              <p:nvPr/>
            </p:nvSpPr>
            <p:spPr>
              <a:xfrm>
                <a:off x="537503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Oval 66">
                <a:extLst>
                  <a:ext uri="{FF2B5EF4-FFF2-40B4-BE49-F238E27FC236}">
                    <a16:creationId xmlns:a16="http://schemas.microsoft.com/office/drawing/2014/main" id="{C872D1B8-0722-4C5A-8EEE-94FD5D5B4B29}"/>
                  </a:ext>
                </a:extLst>
              </p:cNvPr>
              <p:cNvSpPr/>
              <p:nvPr/>
            </p:nvSpPr>
            <p:spPr>
              <a:xfrm>
                <a:off x="590550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Oval 67">
                <a:extLst>
                  <a:ext uri="{FF2B5EF4-FFF2-40B4-BE49-F238E27FC236}">
                    <a16:creationId xmlns:a16="http://schemas.microsoft.com/office/drawing/2014/main" id="{72172AF5-5FB6-4CCF-B43E-56601D526D16}"/>
                  </a:ext>
                </a:extLst>
              </p:cNvPr>
              <p:cNvSpPr/>
              <p:nvPr/>
            </p:nvSpPr>
            <p:spPr>
              <a:xfrm>
                <a:off x="643597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Oval 68">
                <a:extLst>
                  <a:ext uri="{FF2B5EF4-FFF2-40B4-BE49-F238E27FC236}">
                    <a16:creationId xmlns:a16="http://schemas.microsoft.com/office/drawing/2014/main" id="{BC5D247D-DE9A-49CB-9CA1-BACDC42F59D9}"/>
                  </a:ext>
                </a:extLst>
              </p:cNvPr>
              <p:cNvSpPr/>
              <p:nvPr/>
            </p:nvSpPr>
            <p:spPr>
              <a:xfrm>
                <a:off x="696644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Oval 69">
                <a:extLst>
                  <a:ext uri="{FF2B5EF4-FFF2-40B4-BE49-F238E27FC236}">
                    <a16:creationId xmlns:a16="http://schemas.microsoft.com/office/drawing/2014/main" id="{CDD64699-8E5B-402F-9E4D-31126A9C35C6}"/>
                  </a:ext>
                </a:extLst>
              </p:cNvPr>
              <p:cNvSpPr/>
              <p:nvPr/>
            </p:nvSpPr>
            <p:spPr>
              <a:xfrm>
                <a:off x="749691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Oval 70">
                <a:extLst>
                  <a:ext uri="{FF2B5EF4-FFF2-40B4-BE49-F238E27FC236}">
                    <a16:creationId xmlns:a16="http://schemas.microsoft.com/office/drawing/2014/main" id="{DC285203-CE2A-4F18-A9C2-72BDC78D6D4C}"/>
                  </a:ext>
                </a:extLst>
              </p:cNvPr>
              <p:cNvSpPr/>
              <p:nvPr/>
            </p:nvSpPr>
            <p:spPr>
              <a:xfrm>
                <a:off x="802738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Oval 71">
                <a:extLst>
                  <a:ext uri="{FF2B5EF4-FFF2-40B4-BE49-F238E27FC236}">
                    <a16:creationId xmlns:a16="http://schemas.microsoft.com/office/drawing/2014/main" id="{9B954AB6-5D82-4ED6-A390-8402023D910F}"/>
                  </a:ext>
                </a:extLst>
              </p:cNvPr>
              <p:cNvSpPr/>
              <p:nvPr/>
            </p:nvSpPr>
            <p:spPr>
              <a:xfrm>
                <a:off x="855785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" name="Group 33">
              <a:extLst>
                <a:ext uri="{FF2B5EF4-FFF2-40B4-BE49-F238E27FC236}">
                  <a16:creationId xmlns:a16="http://schemas.microsoft.com/office/drawing/2014/main" id="{C8AC6DA5-38C0-4313-AF31-DC7C1C3F8D82}"/>
                </a:ext>
              </a:extLst>
            </p:cNvPr>
            <p:cNvGrpSpPr/>
            <p:nvPr/>
          </p:nvGrpSpPr>
          <p:grpSpPr>
            <a:xfrm>
              <a:off x="4314092" y="6680200"/>
              <a:ext cx="4360991" cy="117231"/>
              <a:chOff x="4314092" y="5791200"/>
              <a:chExt cx="4360991" cy="117231"/>
            </a:xfrm>
            <a:grpFill/>
          </p:grpSpPr>
          <p:sp>
            <p:nvSpPr>
              <p:cNvPr id="32" name="Oval 54">
                <a:extLst>
                  <a:ext uri="{FF2B5EF4-FFF2-40B4-BE49-F238E27FC236}">
                    <a16:creationId xmlns:a16="http://schemas.microsoft.com/office/drawing/2014/main" id="{0186B37B-8A6C-4598-8A3F-16B338CD4FB4}"/>
                  </a:ext>
                </a:extLst>
              </p:cNvPr>
              <p:cNvSpPr/>
              <p:nvPr/>
            </p:nvSpPr>
            <p:spPr>
              <a:xfrm>
                <a:off x="431409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Oval 55">
                <a:extLst>
                  <a:ext uri="{FF2B5EF4-FFF2-40B4-BE49-F238E27FC236}">
                    <a16:creationId xmlns:a16="http://schemas.microsoft.com/office/drawing/2014/main" id="{A6EA35CB-754F-47CC-B269-9981F0AAB0F0}"/>
                  </a:ext>
                </a:extLst>
              </p:cNvPr>
              <p:cNvSpPr/>
              <p:nvPr/>
            </p:nvSpPr>
            <p:spPr>
              <a:xfrm>
                <a:off x="484456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Oval 56">
                <a:extLst>
                  <a:ext uri="{FF2B5EF4-FFF2-40B4-BE49-F238E27FC236}">
                    <a16:creationId xmlns:a16="http://schemas.microsoft.com/office/drawing/2014/main" id="{6B6D50F8-5440-483A-A0D0-4A30B69B488E}"/>
                  </a:ext>
                </a:extLst>
              </p:cNvPr>
              <p:cNvSpPr/>
              <p:nvPr/>
            </p:nvSpPr>
            <p:spPr>
              <a:xfrm>
                <a:off x="537503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Oval 57">
                <a:extLst>
                  <a:ext uri="{FF2B5EF4-FFF2-40B4-BE49-F238E27FC236}">
                    <a16:creationId xmlns:a16="http://schemas.microsoft.com/office/drawing/2014/main" id="{887802A2-6F38-4607-8931-86288627E932}"/>
                  </a:ext>
                </a:extLst>
              </p:cNvPr>
              <p:cNvSpPr/>
              <p:nvPr/>
            </p:nvSpPr>
            <p:spPr>
              <a:xfrm>
                <a:off x="590550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Oval 58">
                <a:extLst>
                  <a:ext uri="{FF2B5EF4-FFF2-40B4-BE49-F238E27FC236}">
                    <a16:creationId xmlns:a16="http://schemas.microsoft.com/office/drawing/2014/main" id="{5B6ABD11-4731-4B75-8F7D-71F0CF329143}"/>
                  </a:ext>
                </a:extLst>
              </p:cNvPr>
              <p:cNvSpPr/>
              <p:nvPr/>
            </p:nvSpPr>
            <p:spPr>
              <a:xfrm>
                <a:off x="643597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Oval 59">
                <a:extLst>
                  <a:ext uri="{FF2B5EF4-FFF2-40B4-BE49-F238E27FC236}">
                    <a16:creationId xmlns:a16="http://schemas.microsoft.com/office/drawing/2014/main" id="{42E588D3-AC6E-4D01-B720-40A1A7BC78EE}"/>
                  </a:ext>
                </a:extLst>
              </p:cNvPr>
              <p:cNvSpPr/>
              <p:nvPr/>
            </p:nvSpPr>
            <p:spPr>
              <a:xfrm>
                <a:off x="696644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Oval 60">
                <a:extLst>
                  <a:ext uri="{FF2B5EF4-FFF2-40B4-BE49-F238E27FC236}">
                    <a16:creationId xmlns:a16="http://schemas.microsoft.com/office/drawing/2014/main" id="{0FEE55AC-B084-45B9-9A4F-6DE7722E1D24}"/>
                  </a:ext>
                </a:extLst>
              </p:cNvPr>
              <p:cNvSpPr/>
              <p:nvPr/>
            </p:nvSpPr>
            <p:spPr>
              <a:xfrm>
                <a:off x="749691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Oval 61">
                <a:extLst>
                  <a:ext uri="{FF2B5EF4-FFF2-40B4-BE49-F238E27FC236}">
                    <a16:creationId xmlns:a16="http://schemas.microsoft.com/office/drawing/2014/main" id="{57D2B223-18FE-4E8E-B6AF-AED669513BD1}"/>
                  </a:ext>
                </a:extLst>
              </p:cNvPr>
              <p:cNvSpPr/>
              <p:nvPr/>
            </p:nvSpPr>
            <p:spPr>
              <a:xfrm>
                <a:off x="802738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Oval 62">
                <a:extLst>
                  <a:ext uri="{FF2B5EF4-FFF2-40B4-BE49-F238E27FC236}">
                    <a16:creationId xmlns:a16="http://schemas.microsoft.com/office/drawing/2014/main" id="{8CD26D58-922C-4D8B-9E18-403345B9320C}"/>
                  </a:ext>
                </a:extLst>
              </p:cNvPr>
              <p:cNvSpPr/>
              <p:nvPr/>
            </p:nvSpPr>
            <p:spPr>
              <a:xfrm>
                <a:off x="855785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2" name="Group 34">
              <a:extLst>
                <a:ext uri="{FF2B5EF4-FFF2-40B4-BE49-F238E27FC236}">
                  <a16:creationId xmlns:a16="http://schemas.microsoft.com/office/drawing/2014/main" id="{E1BAC8E8-700E-478C-9BAC-4AF11D4C3C2D}"/>
                </a:ext>
              </a:extLst>
            </p:cNvPr>
            <p:cNvGrpSpPr/>
            <p:nvPr/>
          </p:nvGrpSpPr>
          <p:grpSpPr>
            <a:xfrm>
              <a:off x="4314092" y="7124700"/>
              <a:ext cx="4360991" cy="117231"/>
              <a:chOff x="4314092" y="5791200"/>
              <a:chExt cx="4360991" cy="117231"/>
            </a:xfrm>
            <a:grpFill/>
          </p:grpSpPr>
          <p:sp>
            <p:nvSpPr>
              <p:cNvPr id="23" name="Oval 45">
                <a:extLst>
                  <a:ext uri="{FF2B5EF4-FFF2-40B4-BE49-F238E27FC236}">
                    <a16:creationId xmlns:a16="http://schemas.microsoft.com/office/drawing/2014/main" id="{80D79977-45B2-4B46-BB0D-6623F19DAA8D}"/>
                  </a:ext>
                </a:extLst>
              </p:cNvPr>
              <p:cNvSpPr/>
              <p:nvPr/>
            </p:nvSpPr>
            <p:spPr>
              <a:xfrm>
                <a:off x="431409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Oval 46">
                <a:extLst>
                  <a:ext uri="{FF2B5EF4-FFF2-40B4-BE49-F238E27FC236}">
                    <a16:creationId xmlns:a16="http://schemas.microsoft.com/office/drawing/2014/main" id="{AF174F87-D52A-4AA8-8954-D669D07CDFB2}"/>
                  </a:ext>
                </a:extLst>
              </p:cNvPr>
              <p:cNvSpPr/>
              <p:nvPr/>
            </p:nvSpPr>
            <p:spPr>
              <a:xfrm>
                <a:off x="484456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Oval 47">
                <a:extLst>
                  <a:ext uri="{FF2B5EF4-FFF2-40B4-BE49-F238E27FC236}">
                    <a16:creationId xmlns:a16="http://schemas.microsoft.com/office/drawing/2014/main" id="{B0D64876-1185-4E36-9EAE-37C6C29C372E}"/>
                  </a:ext>
                </a:extLst>
              </p:cNvPr>
              <p:cNvSpPr/>
              <p:nvPr/>
            </p:nvSpPr>
            <p:spPr>
              <a:xfrm>
                <a:off x="537503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Oval 48">
                <a:extLst>
                  <a:ext uri="{FF2B5EF4-FFF2-40B4-BE49-F238E27FC236}">
                    <a16:creationId xmlns:a16="http://schemas.microsoft.com/office/drawing/2014/main" id="{5036830E-125F-4FB9-9AE1-12440E198D2A}"/>
                  </a:ext>
                </a:extLst>
              </p:cNvPr>
              <p:cNvSpPr/>
              <p:nvPr/>
            </p:nvSpPr>
            <p:spPr>
              <a:xfrm>
                <a:off x="590550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Oval 49">
                <a:extLst>
                  <a:ext uri="{FF2B5EF4-FFF2-40B4-BE49-F238E27FC236}">
                    <a16:creationId xmlns:a16="http://schemas.microsoft.com/office/drawing/2014/main" id="{11CF0573-D3FB-4790-BB00-2A08B0F3BAA7}"/>
                  </a:ext>
                </a:extLst>
              </p:cNvPr>
              <p:cNvSpPr/>
              <p:nvPr/>
            </p:nvSpPr>
            <p:spPr>
              <a:xfrm>
                <a:off x="643597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Oval 50">
                <a:extLst>
                  <a:ext uri="{FF2B5EF4-FFF2-40B4-BE49-F238E27FC236}">
                    <a16:creationId xmlns:a16="http://schemas.microsoft.com/office/drawing/2014/main" id="{20C5B7D2-3D70-4384-A2D6-EEB69975EC12}"/>
                  </a:ext>
                </a:extLst>
              </p:cNvPr>
              <p:cNvSpPr/>
              <p:nvPr/>
            </p:nvSpPr>
            <p:spPr>
              <a:xfrm>
                <a:off x="696644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Oval 51">
                <a:extLst>
                  <a:ext uri="{FF2B5EF4-FFF2-40B4-BE49-F238E27FC236}">
                    <a16:creationId xmlns:a16="http://schemas.microsoft.com/office/drawing/2014/main" id="{A914105C-D448-4F34-9CF4-8F7D86DF0D65}"/>
                  </a:ext>
                </a:extLst>
              </p:cNvPr>
              <p:cNvSpPr/>
              <p:nvPr/>
            </p:nvSpPr>
            <p:spPr>
              <a:xfrm>
                <a:off x="749691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Oval 52">
                <a:extLst>
                  <a:ext uri="{FF2B5EF4-FFF2-40B4-BE49-F238E27FC236}">
                    <a16:creationId xmlns:a16="http://schemas.microsoft.com/office/drawing/2014/main" id="{3B84FE96-3364-47CB-8A63-C52347B3B9EF}"/>
                  </a:ext>
                </a:extLst>
              </p:cNvPr>
              <p:cNvSpPr/>
              <p:nvPr/>
            </p:nvSpPr>
            <p:spPr>
              <a:xfrm>
                <a:off x="802738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Oval 53">
                <a:extLst>
                  <a:ext uri="{FF2B5EF4-FFF2-40B4-BE49-F238E27FC236}">
                    <a16:creationId xmlns:a16="http://schemas.microsoft.com/office/drawing/2014/main" id="{560E6049-9DBB-4D4F-9CF0-384DB3074129}"/>
                  </a:ext>
                </a:extLst>
              </p:cNvPr>
              <p:cNvSpPr/>
              <p:nvPr/>
            </p:nvSpPr>
            <p:spPr>
              <a:xfrm>
                <a:off x="855785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FAA846B4-9DFD-4E94-AA2B-157FC6D6CB18}"/>
                </a:ext>
              </a:extLst>
            </p:cNvPr>
            <p:cNvGrpSpPr/>
            <p:nvPr/>
          </p:nvGrpSpPr>
          <p:grpSpPr>
            <a:xfrm>
              <a:off x="4314092" y="7569200"/>
              <a:ext cx="4360991" cy="117231"/>
              <a:chOff x="4314092" y="5791200"/>
              <a:chExt cx="4360991" cy="117231"/>
            </a:xfrm>
            <a:grpFill/>
          </p:grpSpPr>
          <p:sp>
            <p:nvSpPr>
              <p:cNvPr id="14" name="Oval 36">
                <a:extLst>
                  <a:ext uri="{FF2B5EF4-FFF2-40B4-BE49-F238E27FC236}">
                    <a16:creationId xmlns:a16="http://schemas.microsoft.com/office/drawing/2014/main" id="{AFE56015-2F46-405A-8FE2-FCFEEB3F7C1F}"/>
                  </a:ext>
                </a:extLst>
              </p:cNvPr>
              <p:cNvSpPr/>
              <p:nvPr/>
            </p:nvSpPr>
            <p:spPr>
              <a:xfrm>
                <a:off x="431409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Oval 37">
                <a:extLst>
                  <a:ext uri="{FF2B5EF4-FFF2-40B4-BE49-F238E27FC236}">
                    <a16:creationId xmlns:a16="http://schemas.microsoft.com/office/drawing/2014/main" id="{796CF966-DB96-43A3-AC47-538B9B111D82}"/>
                  </a:ext>
                </a:extLst>
              </p:cNvPr>
              <p:cNvSpPr/>
              <p:nvPr/>
            </p:nvSpPr>
            <p:spPr>
              <a:xfrm>
                <a:off x="484456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Oval 38">
                <a:extLst>
                  <a:ext uri="{FF2B5EF4-FFF2-40B4-BE49-F238E27FC236}">
                    <a16:creationId xmlns:a16="http://schemas.microsoft.com/office/drawing/2014/main" id="{B9A55E61-F2B6-4821-BA6B-DDE68524A1B7}"/>
                  </a:ext>
                </a:extLst>
              </p:cNvPr>
              <p:cNvSpPr/>
              <p:nvPr/>
            </p:nvSpPr>
            <p:spPr>
              <a:xfrm>
                <a:off x="537503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Oval 39">
                <a:extLst>
                  <a:ext uri="{FF2B5EF4-FFF2-40B4-BE49-F238E27FC236}">
                    <a16:creationId xmlns:a16="http://schemas.microsoft.com/office/drawing/2014/main" id="{9B1B1A5E-5FD2-42A2-A1F0-09FC9FABAF27}"/>
                  </a:ext>
                </a:extLst>
              </p:cNvPr>
              <p:cNvSpPr/>
              <p:nvPr/>
            </p:nvSpPr>
            <p:spPr>
              <a:xfrm>
                <a:off x="590550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Oval 40">
                <a:extLst>
                  <a:ext uri="{FF2B5EF4-FFF2-40B4-BE49-F238E27FC236}">
                    <a16:creationId xmlns:a16="http://schemas.microsoft.com/office/drawing/2014/main" id="{50369A5C-1FCE-477E-9551-215319BB00D3}"/>
                  </a:ext>
                </a:extLst>
              </p:cNvPr>
              <p:cNvSpPr/>
              <p:nvPr/>
            </p:nvSpPr>
            <p:spPr>
              <a:xfrm>
                <a:off x="643597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Oval 41">
                <a:extLst>
                  <a:ext uri="{FF2B5EF4-FFF2-40B4-BE49-F238E27FC236}">
                    <a16:creationId xmlns:a16="http://schemas.microsoft.com/office/drawing/2014/main" id="{3FBB4696-1511-488D-9BA3-128CFD596DA2}"/>
                  </a:ext>
                </a:extLst>
              </p:cNvPr>
              <p:cNvSpPr/>
              <p:nvPr/>
            </p:nvSpPr>
            <p:spPr>
              <a:xfrm>
                <a:off x="696644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Oval 42">
                <a:extLst>
                  <a:ext uri="{FF2B5EF4-FFF2-40B4-BE49-F238E27FC236}">
                    <a16:creationId xmlns:a16="http://schemas.microsoft.com/office/drawing/2014/main" id="{6F3E9C73-0A93-4DA3-8F87-1D3EBE3A9B76}"/>
                  </a:ext>
                </a:extLst>
              </p:cNvPr>
              <p:cNvSpPr/>
              <p:nvPr/>
            </p:nvSpPr>
            <p:spPr>
              <a:xfrm>
                <a:off x="749691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Oval 43">
                <a:extLst>
                  <a:ext uri="{FF2B5EF4-FFF2-40B4-BE49-F238E27FC236}">
                    <a16:creationId xmlns:a16="http://schemas.microsoft.com/office/drawing/2014/main" id="{54DE163B-9035-4070-8BF7-54A055A348F7}"/>
                  </a:ext>
                </a:extLst>
              </p:cNvPr>
              <p:cNvSpPr/>
              <p:nvPr/>
            </p:nvSpPr>
            <p:spPr>
              <a:xfrm>
                <a:off x="802738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Oval 44">
                <a:extLst>
                  <a:ext uri="{FF2B5EF4-FFF2-40B4-BE49-F238E27FC236}">
                    <a16:creationId xmlns:a16="http://schemas.microsoft.com/office/drawing/2014/main" id="{A84A0C0F-F959-42A6-898D-434D6356AC7B}"/>
                  </a:ext>
                </a:extLst>
              </p:cNvPr>
              <p:cNvSpPr/>
              <p:nvPr/>
            </p:nvSpPr>
            <p:spPr>
              <a:xfrm>
                <a:off x="8557852" y="5791200"/>
                <a:ext cx="117231" cy="1172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14313"/>
                <a:endParaRPr lang="en-US" sz="844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8" name="Freeform: Shape 81">
            <a:extLst>
              <a:ext uri="{FF2B5EF4-FFF2-40B4-BE49-F238E27FC236}">
                <a16:creationId xmlns:a16="http://schemas.microsoft.com/office/drawing/2014/main" id="{AA6680C3-50FE-4162-904C-3C8ED528D262}"/>
              </a:ext>
            </a:extLst>
          </p:cNvPr>
          <p:cNvSpPr/>
          <p:nvPr/>
        </p:nvSpPr>
        <p:spPr>
          <a:xfrm flipH="1">
            <a:off x="8929687" y="643418"/>
            <a:ext cx="214313" cy="571500"/>
          </a:xfrm>
          <a:custGeom>
            <a:avLst/>
            <a:gdLst>
              <a:gd name="connsiteX0" fmla="*/ 0 w 457200"/>
              <a:gd name="connsiteY0" fmla="*/ 0 h 914400"/>
              <a:gd name="connsiteX1" fmla="*/ 457200 w 457200"/>
              <a:gd name="connsiteY1" fmla="*/ 457200 h 914400"/>
              <a:gd name="connsiteX2" fmla="*/ 0 w 457200"/>
              <a:gd name="connsiteY2" fmla="*/ 914400 h 914400"/>
              <a:gd name="connsiteX3" fmla="*/ 0 w 457200"/>
              <a:gd name="connsiteY3" fmla="*/ 679939 h 914400"/>
              <a:gd name="connsiteX4" fmla="*/ 222739 w 457200"/>
              <a:gd name="connsiteY4" fmla="*/ 457200 h 914400"/>
              <a:gd name="connsiteX5" fmla="*/ 0 w 457200"/>
              <a:gd name="connsiteY5" fmla="*/ 23446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" h="914400">
                <a:moveTo>
                  <a:pt x="0" y="0"/>
                </a:moveTo>
                <a:cubicBezTo>
                  <a:pt x="252505" y="0"/>
                  <a:pt x="457200" y="204695"/>
                  <a:pt x="457200" y="457200"/>
                </a:cubicBezTo>
                <a:cubicBezTo>
                  <a:pt x="457200" y="709705"/>
                  <a:pt x="252505" y="914400"/>
                  <a:pt x="0" y="914400"/>
                </a:cubicBezTo>
                <a:lnTo>
                  <a:pt x="0" y="679939"/>
                </a:lnTo>
                <a:cubicBezTo>
                  <a:pt x="123015" y="679939"/>
                  <a:pt x="222739" y="580215"/>
                  <a:pt x="222739" y="457200"/>
                </a:cubicBezTo>
                <a:cubicBezTo>
                  <a:pt x="222739" y="334185"/>
                  <a:pt x="123015" y="234461"/>
                  <a:pt x="0" y="2344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4313"/>
            <a:endParaRPr lang="en-US" sz="844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0" name="文本占位符 5">
            <a:extLst>
              <a:ext uri="{FF2B5EF4-FFF2-40B4-BE49-F238E27FC236}">
                <a16:creationId xmlns:a16="http://schemas.microsoft.com/office/drawing/2014/main" id="{054AD788-3E36-4018-8EBB-A3D527F6C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5950" y="577899"/>
            <a:ext cx="3239414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5">
            <a:extLst>
              <a:ext uri="{FF2B5EF4-FFF2-40B4-BE49-F238E27FC236}">
                <a16:creationId xmlns:a16="http://schemas.microsoft.com/office/drawing/2014/main" id="{B313AC25-793F-4BFA-8EB8-459FAA60C4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949" y="1035559"/>
            <a:ext cx="2587466" cy="265539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9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8B784E56-4BB2-4292-B58F-AF0BADB88582}"/>
              </a:ext>
            </a:extLst>
          </p:cNvPr>
          <p:cNvSpPr/>
          <p:nvPr/>
        </p:nvSpPr>
        <p:spPr>
          <a:xfrm>
            <a:off x="988156" y="-4667"/>
            <a:ext cx="208818" cy="139212"/>
          </a:xfrm>
          <a:custGeom>
            <a:avLst/>
            <a:gdLst>
              <a:gd name="connsiteX0" fmla="*/ 0 w 278424"/>
              <a:gd name="connsiteY0" fmla="*/ 0 h 139212"/>
              <a:gd name="connsiteX1" fmla="*/ 69606 w 278424"/>
              <a:gd name="connsiteY1" fmla="*/ 0 h 139212"/>
              <a:gd name="connsiteX2" fmla="*/ 139212 w 278424"/>
              <a:gd name="connsiteY2" fmla="*/ 69606 h 139212"/>
              <a:gd name="connsiteX3" fmla="*/ 208818 w 278424"/>
              <a:gd name="connsiteY3" fmla="*/ 0 h 139212"/>
              <a:gd name="connsiteX4" fmla="*/ 278424 w 278424"/>
              <a:gd name="connsiteY4" fmla="*/ 0 h 139212"/>
              <a:gd name="connsiteX5" fmla="*/ 139212 w 278424"/>
              <a:gd name="connsiteY5" fmla="*/ 139212 h 139212"/>
              <a:gd name="connsiteX6" fmla="*/ 0 w 278424"/>
              <a:gd name="connsiteY6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424" h="139212">
                <a:moveTo>
                  <a:pt x="0" y="0"/>
                </a:moveTo>
                <a:lnTo>
                  <a:pt x="69606" y="0"/>
                </a:lnTo>
                <a:cubicBezTo>
                  <a:pt x="69606" y="38442"/>
                  <a:pt x="100770" y="69606"/>
                  <a:pt x="139212" y="69606"/>
                </a:cubicBezTo>
                <a:cubicBezTo>
                  <a:pt x="177654" y="69606"/>
                  <a:pt x="208818" y="38442"/>
                  <a:pt x="208818" y="0"/>
                </a:cubicBezTo>
                <a:lnTo>
                  <a:pt x="278424" y="0"/>
                </a:lnTo>
                <a:cubicBezTo>
                  <a:pt x="278424" y="76885"/>
                  <a:pt x="216097" y="139212"/>
                  <a:pt x="139212" y="139212"/>
                </a:cubicBezTo>
                <a:cubicBezTo>
                  <a:pt x="62327" y="139212"/>
                  <a:pt x="0" y="76885"/>
                  <a:pt x="0" y="0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28625"/>
            <a:endParaRPr lang="en-US" sz="844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9" name="Freeform: Shape 23">
            <a:extLst>
              <a:ext uri="{FF2B5EF4-FFF2-40B4-BE49-F238E27FC236}">
                <a16:creationId xmlns:a16="http://schemas.microsoft.com/office/drawing/2014/main" id="{599270BF-9876-4F2F-9BA2-B4970BFD2B8F}"/>
              </a:ext>
            </a:extLst>
          </p:cNvPr>
          <p:cNvSpPr/>
          <p:nvPr userDrawn="1"/>
        </p:nvSpPr>
        <p:spPr>
          <a:xfrm flipH="1">
            <a:off x="0" y="0"/>
            <a:ext cx="5105540" cy="6858000"/>
          </a:xfrm>
          <a:custGeom>
            <a:avLst/>
            <a:gdLst>
              <a:gd name="connsiteX0" fmla="*/ 0 w 2867648"/>
              <a:gd name="connsiteY0" fmla="*/ 0 h 2867647"/>
              <a:gd name="connsiteX1" fmla="*/ 0 w 2867648"/>
              <a:gd name="connsiteY1" fmla="*/ 0 h 2867647"/>
              <a:gd name="connsiteX2" fmla="*/ 0 w 2867648"/>
              <a:gd name="connsiteY2" fmla="*/ 0 h 2867647"/>
              <a:gd name="connsiteX3" fmla="*/ 2880009 w 2867648"/>
              <a:gd name="connsiteY3" fmla="*/ 2880008 h 2867647"/>
              <a:gd name="connsiteX4" fmla="*/ 2880009 w 2867648"/>
              <a:gd name="connsiteY4" fmla="*/ 1569790 h 2867647"/>
              <a:gd name="connsiteX5" fmla="*/ 1310219 w 2867648"/>
              <a:gd name="connsiteY5" fmla="*/ 0 h 2867647"/>
              <a:gd name="connsiteX6" fmla="*/ 0 w 2867648"/>
              <a:gd name="connsiteY6" fmla="*/ 0 h 286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648" h="2867647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589517"/>
                  <a:pt x="1290491" y="2880008"/>
                  <a:pt x="2880009" y="2880008"/>
                </a:cubicBezTo>
                <a:lnTo>
                  <a:pt x="2880009" y="1569790"/>
                </a:lnTo>
                <a:cubicBezTo>
                  <a:pt x="2013608" y="1569790"/>
                  <a:pt x="1310219" y="866400"/>
                  <a:pt x="131021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  <a:ln w="24714" cap="flat">
            <a:noFill/>
            <a:prstDash val="solid"/>
            <a:miter/>
          </a:ln>
        </p:spPr>
        <p:txBody>
          <a:bodyPr rtlCol="0" anchor="ctr"/>
          <a:lstStyle/>
          <a:p>
            <a:pPr defTabSz="214313"/>
            <a:endParaRPr lang="en-US" sz="844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3" name="文本占位符 5">
            <a:extLst>
              <a:ext uri="{FF2B5EF4-FFF2-40B4-BE49-F238E27FC236}">
                <a16:creationId xmlns:a16="http://schemas.microsoft.com/office/drawing/2014/main" id="{A41E3345-40A0-4FE7-9645-BAA5EC96C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5950" y="577899"/>
            <a:ext cx="3239414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64" name="文本占位符 5">
            <a:extLst>
              <a:ext uri="{FF2B5EF4-FFF2-40B4-BE49-F238E27FC236}">
                <a16:creationId xmlns:a16="http://schemas.microsoft.com/office/drawing/2014/main" id="{BB8EF303-FD4C-413E-9244-8AE9E06FA5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949" y="1035559"/>
            <a:ext cx="2587466" cy="265539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900">
                <a:solidFill>
                  <a:schemeClr val="tx1"/>
                </a:solidFill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</a:t>
            </a: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1B52441-99DA-4675-8E16-A8428572EE68}"/>
              </a:ext>
            </a:extLst>
          </p:cNvPr>
          <p:cNvSpPr/>
          <p:nvPr userDrawn="1"/>
        </p:nvSpPr>
        <p:spPr>
          <a:xfrm>
            <a:off x="988156" y="-4667"/>
            <a:ext cx="208818" cy="139212"/>
          </a:xfrm>
          <a:custGeom>
            <a:avLst/>
            <a:gdLst>
              <a:gd name="connsiteX0" fmla="*/ 0 w 278424"/>
              <a:gd name="connsiteY0" fmla="*/ 0 h 139212"/>
              <a:gd name="connsiteX1" fmla="*/ 69606 w 278424"/>
              <a:gd name="connsiteY1" fmla="*/ 0 h 139212"/>
              <a:gd name="connsiteX2" fmla="*/ 139212 w 278424"/>
              <a:gd name="connsiteY2" fmla="*/ 69606 h 139212"/>
              <a:gd name="connsiteX3" fmla="*/ 208818 w 278424"/>
              <a:gd name="connsiteY3" fmla="*/ 0 h 139212"/>
              <a:gd name="connsiteX4" fmla="*/ 278424 w 278424"/>
              <a:gd name="connsiteY4" fmla="*/ 0 h 139212"/>
              <a:gd name="connsiteX5" fmla="*/ 139212 w 278424"/>
              <a:gd name="connsiteY5" fmla="*/ 139212 h 139212"/>
              <a:gd name="connsiteX6" fmla="*/ 0 w 278424"/>
              <a:gd name="connsiteY6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424" h="139212">
                <a:moveTo>
                  <a:pt x="0" y="0"/>
                </a:moveTo>
                <a:lnTo>
                  <a:pt x="69606" y="0"/>
                </a:lnTo>
                <a:cubicBezTo>
                  <a:pt x="69606" y="38442"/>
                  <a:pt x="100770" y="69606"/>
                  <a:pt x="139212" y="69606"/>
                </a:cubicBezTo>
                <a:cubicBezTo>
                  <a:pt x="177654" y="69606"/>
                  <a:pt x="208818" y="38442"/>
                  <a:pt x="208818" y="0"/>
                </a:cubicBezTo>
                <a:lnTo>
                  <a:pt x="278424" y="0"/>
                </a:lnTo>
                <a:cubicBezTo>
                  <a:pt x="278424" y="76885"/>
                  <a:pt x="216097" y="139212"/>
                  <a:pt x="139212" y="139212"/>
                </a:cubicBezTo>
                <a:cubicBezTo>
                  <a:pt x="62327" y="139212"/>
                  <a:pt x="0" y="76885"/>
                  <a:pt x="0" y="0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28625"/>
            <a:endParaRPr lang="en-US" sz="844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858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>
            <a:extLst>
              <a:ext uri="{FF2B5EF4-FFF2-40B4-BE49-F238E27FC236}">
                <a16:creationId xmlns:a16="http://schemas.microsoft.com/office/drawing/2014/main" id="{709A37AA-6EDB-407D-B822-4FA388BDB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494" y="549276"/>
            <a:ext cx="3102769" cy="487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j-ea"/>
                <a:ea typeface="+mj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EE7724DE-CA1C-4B30-AFB1-C245B85CAD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494" y="1036639"/>
            <a:ext cx="1131094" cy="265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+mn-ea"/>
                <a:ea typeface="+mn-ea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658A785-C353-42E0-93FF-B86DE7A37CDD}"/>
              </a:ext>
            </a:extLst>
          </p:cNvPr>
          <p:cNvGrpSpPr/>
          <p:nvPr/>
        </p:nvGrpSpPr>
        <p:grpSpPr>
          <a:xfrm>
            <a:off x="5519209" y="0"/>
            <a:ext cx="3624791" cy="6858000"/>
            <a:chOff x="11161401" y="1574359"/>
            <a:chExt cx="4833054" cy="685800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D22D8DA-3AA4-4600-BE80-73D56C085790}"/>
                </a:ext>
              </a:extLst>
            </p:cNvPr>
            <p:cNvSpPr/>
            <p:nvPr/>
          </p:nvSpPr>
          <p:spPr>
            <a:xfrm>
              <a:off x="11161754" y="1574359"/>
              <a:ext cx="4832348" cy="6858000"/>
            </a:xfrm>
            <a:custGeom>
              <a:avLst/>
              <a:gdLst>
                <a:gd name="connsiteX0" fmla="*/ 4682595 w 4832348"/>
                <a:gd name="connsiteY0" fmla="*/ 0 h 6858000"/>
                <a:gd name="connsiteX1" fmla="*/ 4832348 w 4832348"/>
                <a:gd name="connsiteY1" fmla="*/ 0 h 6858000"/>
                <a:gd name="connsiteX2" fmla="*/ 4832348 w 4832348"/>
                <a:gd name="connsiteY2" fmla="*/ 6858000 h 6858000"/>
                <a:gd name="connsiteX3" fmla="*/ 264438 w 4832348"/>
                <a:gd name="connsiteY3" fmla="*/ 6858000 h 6858000"/>
                <a:gd name="connsiteX4" fmla="*/ 236038 w 4832348"/>
                <a:gd name="connsiteY4" fmla="*/ 6780405 h 6858000"/>
                <a:gd name="connsiteX5" fmla="*/ 0 w 4832348"/>
                <a:gd name="connsiteY5" fmla="*/ 5219162 h 6858000"/>
                <a:gd name="connsiteX6" fmla="*/ 4450629 w 4832348"/>
                <a:gd name="connsiteY6" fmla="*/ 294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2348" h="6858000">
                  <a:moveTo>
                    <a:pt x="4682595" y="0"/>
                  </a:moveTo>
                  <a:lnTo>
                    <a:pt x="4832348" y="0"/>
                  </a:lnTo>
                  <a:lnTo>
                    <a:pt x="4832348" y="6858000"/>
                  </a:lnTo>
                  <a:lnTo>
                    <a:pt x="264438" y="6858000"/>
                  </a:lnTo>
                  <a:lnTo>
                    <a:pt x="236038" y="6780405"/>
                  </a:lnTo>
                  <a:cubicBezTo>
                    <a:pt x="82638" y="6287209"/>
                    <a:pt x="0" y="5762836"/>
                    <a:pt x="0" y="5219162"/>
                  </a:cubicBezTo>
                  <a:cubicBezTo>
                    <a:pt x="0" y="2591405"/>
                    <a:pt x="1930511" y="414542"/>
                    <a:pt x="4450629" y="29476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1"/>
                </a:gs>
              </a:gsLst>
              <a:lin ang="360000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E0AE8B-3C8E-4D35-B664-4E355005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1401" y="1574359"/>
              <a:ext cx="4833054" cy="68580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8FA33C-3703-4FAE-B33B-99542A83D6B8}"/>
              </a:ext>
            </a:extLst>
          </p:cNvPr>
          <p:cNvGrpSpPr/>
          <p:nvPr userDrawn="1"/>
        </p:nvGrpSpPr>
        <p:grpSpPr>
          <a:xfrm>
            <a:off x="5519209" y="0"/>
            <a:ext cx="3624791" cy="6858000"/>
            <a:chOff x="11161401" y="1574359"/>
            <a:chExt cx="4833054" cy="6858000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DBD409E-CD24-4B71-8BEE-4E0325D6FA14}"/>
                </a:ext>
              </a:extLst>
            </p:cNvPr>
            <p:cNvSpPr/>
            <p:nvPr/>
          </p:nvSpPr>
          <p:spPr>
            <a:xfrm>
              <a:off x="11161754" y="1574359"/>
              <a:ext cx="4832348" cy="6858000"/>
            </a:xfrm>
            <a:custGeom>
              <a:avLst/>
              <a:gdLst>
                <a:gd name="connsiteX0" fmla="*/ 4682595 w 4832348"/>
                <a:gd name="connsiteY0" fmla="*/ 0 h 6858000"/>
                <a:gd name="connsiteX1" fmla="*/ 4832348 w 4832348"/>
                <a:gd name="connsiteY1" fmla="*/ 0 h 6858000"/>
                <a:gd name="connsiteX2" fmla="*/ 4832348 w 4832348"/>
                <a:gd name="connsiteY2" fmla="*/ 6858000 h 6858000"/>
                <a:gd name="connsiteX3" fmla="*/ 264438 w 4832348"/>
                <a:gd name="connsiteY3" fmla="*/ 6858000 h 6858000"/>
                <a:gd name="connsiteX4" fmla="*/ 236038 w 4832348"/>
                <a:gd name="connsiteY4" fmla="*/ 6780405 h 6858000"/>
                <a:gd name="connsiteX5" fmla="*/ 0 w 4832348"/>
                <a:gd name="connsiteY5" fmla="*/ 5219162 h 6858000"/>
                <a:gd name="connsiteX6" fmla="*/ 4450629 w 4832348"/>
                <a:gd name="connsiteY6" fmla="*/ 294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2348" h="6858000">
                  <a:moveTo>
                    <a:pt x="4682595" y="0"/>
                  </a:moveTo>
                  <a:lnTo>
                    <a:pt x="4832348" y="0"/>
                  </a:lnTo>
                  <a:lnTo>
                    <a:pt x="4832348" y="6858000"/>
                  </a:lnTo>
                  <a:lnTo>
                    <a:pt x="264438" y="6858000"/>
                  </a:lnTo>
                  <a:lnTo>
                    <a:pt x="236038" y="6780405"/>
                  </a:lnTo>
                  <a:cubicBezTo>
                    <a:pt x="82638" y="6287209"/>
                    <a:pt x="0" y="5762836"/>
                    <a:pt x="0" y="5219162"/>
                  </a:cubicBezTo>
                  <a:cubicBezTo>
                    <a:pt x="0" y="2591405"/>
                    <a:pt x="1930511" y="414542"/>
                    <a:pt x="4450629" y="29476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</a:schemeClr>
                </a:gs>
                <a:gs pos="0">
                  <a:schemeClr val="accent1"/>
                </a:gs>
              </a:gsLst>
              <a:lin ang="3600000" scaled="0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FB62711-139B-4B7C-9170-EF8BC111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1401" y="1574359"/>
              <a:ext cx="483305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15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78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3" r:id="rId19"/>
    <p:sldLayoutId id="2147483694" r:id="rId20"/>
    <p:sldLayoutId id="2147483695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840">
          <p15:clr>
            <a:srgbClr val="F26B43"/>
          </p15:clr>
        </p15:guide>
        <p15:guide id="5" pos="438">
          <p15:clr>
            <a:srgbClr val="F26B43"/>
          </p15:clr>
        </p15:guide>
        <p15:guide id="6" pos="72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46">
          <p15:clr>
            <a:srgbClr val="F26B43"/>
          </p15:clr>
        </p15:guide>
        <p15:guide id="9" orient="horz" pos="3974">
          <p15:clr>
            <a:srgbClr val="F26B43"/>
          </p15:clr>
        </p15:guide>
        <p15:guide id="10" pos="2880">
          <p15:clr>
            <a:srgbClr val="F26B43"/>
          </p15:clr>
        </p15:guide>
        <p15:guide id="11" pos="329">
          <p15:clr>
            <a:srgbClr val="F26B43"/>
          </p15:clr>
        </p15:guide>
        <p15:guide id="12" pos="5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文本框 251">
            <a:extLst>
              <a:ext uri="{FF2B5EF4-FFF2-40B4-BE49-F238E27FC236}">
                <a16:creationId xmlns:a16="http://schemas.microsoft.com/office/drawing/2014/main" id="{140B1FFB-130F-4F64-BE57-FDEAB7C5E2F2}"/>
              </a:ext>
            </a:extLst>
          </p:cNvPr>
          <p:cNvSpPr txBox="1"/>
          <p:nvPr/>
        </p:nvSpPr>
        <p:spPr>
          <a:xfrm>
            <a:off x="3157129" y="2876351"/>
            <a:ext cx="2750753" cy="183620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23739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350" b="1" dirty="0">
                <a:solidFill>
                  <a:prstClr val="white"/>
                </a:solidFill>
                <a:latin typeface="OPPOSans M"/>
                <a:ea typeface="OPPOSans M"/>
                <a:cs typeface="Alibaba Sans Medium" panose="020B0603020203040204" pitchFamily="34" charset="0"/>
              </a:rPr>
              <a:t>复习</a:t>
            </a:r>
            <a:endParaRPr kumimoji="0" lang="zh-CN" altLang="en-US" sz="10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/>
              <a:ea typeface="OPPOSans M"/>
              <a:cs typeface="Alibaba Sans Medium" panose="020B060302020304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D89FD8-0E3F-4A65-BCC8-71D17D6664C4}"/>
              </a:ext>
            </a:extLst>
          </p:cNvPr>
          <p:cNvSpPr txBox="1"/>
          <p:nvPr/>
        </p:nvSpPr>
        <p:spPr>
          <a:xfrm>
            <a:off x="2571939" y="2002026"/>
            <a:ext cx="4254363" cy="5321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23739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000" dirty="0">
                <a:solidFill>
                  <a:prstClr val="white"/>
                </a:solidFill>
                <a:latin typeface="思源宋体 CN Heavy"/>
                <a:ea typeface="+mj-ea"/>
                <a:cs typeface="Alibaba Sans Medium" panose="020B0603020203040204" pitchFamily="34" charset="0"/>
              </a:rPr>
              <a:t>制图基础与计算机绘图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/>
              <a:ea typeface="+mj-ea"/>
              <a:cs typeface="Alibaba Sans Medium" panose="020B06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3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92F5E9DD-B034-4B64-81DE-8E1B79F81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287338"/>
            <a:ext cx="2371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三</a:t>
            </a:r>
            <a:r>
              <a:rPr kumimoji="0" lang="zh-CN" altLang="zh-CN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棱柱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2">
            <a:extLst>
              <a:ext uri="{FF2B5EF4-FFF2-40B4-BE49-F238E27FC236}">
                <a16:creationId xmlns:a16="http://schemas.microsoft.com/office/drawing/2014/main" id="{826F846C-D710-4BFC-955C-AA532BBE6D05}"/>
              </a:ext>
            </a:extLst>
          </p:cNvPr>
          <p:cNvGraphicFramePr>
            <a:graphicFrameLocks/>
          </p:cNvGraphicFramePr>
          <p:nvPr/>
        </p:nvGraphicFramePr>
        <p:xfrm>
          <a:off x="98425" y="1039813"/>
          <a:ext cx="894715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614637" imgH="4476917" progId="AutoCAD.Drawing.18">
                  <p:embed/>
                </p:oleObj>
              </mc:Choice>
              <mc:Fallback>
                <p:oleObj r:id="rId2" imgW="11614637" imgH="4476917" progId="AutoCAD.Drawing.18">
                  <p:embed/>
                  <p:pic>
                    <p:nvPicPr>
                      <p:cNvPr id="5" name="对象 2">
                        <a:extLst>
                          <a:ext uri="{FF2B5EF4-FFF2-40B4-BE49-F238E27FC236}">
                            <a16:creationId xmlns:a16="http://schemas.microsoft.com/office/drawing/2014/main" id="{826F846C-D710-4BFC-955C-AA532BBE6D0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465" t="15082" r="24474" b="25174"/>
                      <a:stretch>
                        <a:fillRect/>
                      </a:stretch>
                    </p:blipFill>
                    <p:spPr bwMode="auto">
                      <a:xfrm>
                        <a:off x="98425" y="1039813"/>
                        <a:ext cx="8947150" cy="398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6">
            <a:extLst>
              <a:ext uri="{FF2B5EF4-FFF2-40B4-BE49-F238E27FC236}">
                <a16:creationId xmlns:a16="http://schemas.microsoft.com/office/drawing/2014/main" id="{E4126259-8FBD-4394-91A8-3B0BFF84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163" y="5421313"/>
            <a:ext cx="75739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等腰三</a:t>
            </a:r>
            <a:r>
              <a:rPr kumimoji="0" lang="zh-CN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棱柱                          直角三棱柱    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3B733B62-F21C-47C8-966C-6DC50E9A27E6}"/>
              </a:ext>
            </a:extLst>
          </p:cNvPr>
          <p:cNvSpPr/>
          <p:nvPr/>
        </p:nvSpPr>
        <p:spPr>
          <a:xfrm rot="2661510">
            <a:off x="4021434" y="4488178"/>
            <a:ext cx="716266" cy="386773"/>
          </a:xfrm>
          <a:prstGeom prst="leftArrow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CC76A97F-E597-4256-95A1-FFB95E5DF5AA}"/>
              </a:ext>
            </a:extLst>
          </p:cNvPr>
          <p:cNvSpPr/>
          <p:nvPr/>
        </p:nvSpPr>
        <p:spPr>
          <a:xfrm rot="2661510">
            <a:off x="8082218" y="4099524"/>
            <a:ext cx="716266" cy="386773"/>
          </a:xfrm>
          <a:prstGeom prst="leftArrow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8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169">
            <a:extLst>
              <a:ext uri="{FF2B5EF4-FFF2-40B4-BE49-F238E27FC236}">
                <a16:creationId xmlns:a16="http://schemas.microsoft.com/office/drawing/2014/main" id="{0DD88B30-BE74-48A0-8683-AD6A2D86EBD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163" y="466725"/>
            <a:ext cx="4694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平面立体简单体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19CC1894-02A5-4CCE-AF09-8610AF4E1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5295" r="14801" b="20952"/>
          <a:stretch>
            <a:fillRect/>
          </a:stretch>
        </p:blipFill>
        <p:spPr bwMode="auto">
          <a:xfrm>
            <a:off x="0" y="1150938"/>
            <a:ext cx="9144000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960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0241">
            <a:extLst>
              <a:ext uri="{FF2B5EF4-FFF2-40B4-BE49-F238E27FC236}">
                <a16:creationId xmlns:a16="http://schemas.microsoft.com/office/drawing/2014/main" id="{6571A9A4-3A84-460C-B10F-907C2FF445D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44475" y="458788"/>
            <a:ext cx="627063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曲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面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立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体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简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体</a:t>
            </a: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0B6D12AB-E197-44F6-83B6-B719FEB9C87B}"/>
              </a:ext>
            </a:extLst>
          </p:cNvPr>
          <p:cNvGrpSpPr>
            <a:grpSpLocks/>
          </p:cNvGrpSpPr>
          <p:nvPr/>
        </p:nvGrpSpPr>
        <p:grpSpPr bwMode="auto">
          <a:xfrm>
            <a:off x="1091026" y="228942"/>
            <a:ext cx="7978775" cy="6311900"/>
            <a:chOff x="1729" y="-34"/>
            <a:chExt cx="12564" cy="9942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DF5CAFDB-588D-4583-ADB2-D5966B698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0" t="11481" r="26807" b="17387"/>
            <a:stretch>
              <a:fillRect/>
            </a:stretch>
          </p:blipFill>
          <p:spPr bwMode="auto">
            <a:xfrm>
              <a:off x="1729" y="-34"/>
              <a:ext cx="12564" cy="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">
              <a:extLst>
                <a:ext uri="{FF2B5EF4-FFF2-40B4-BE49-F238E27FC236}">
                  <a16:creationId xmlns:a16="http://schemas.microsoft.com/office/drawing/2014/main" id="{D5E96D6F-627D-4D92-8C87-38BB1D9E3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3" t="31645" r="24779" b="37688"/>
            <a:stretch>
              <a:fillRect/>
            </a:stretch>
          </p:blipFill>
          <p:spPr bwMode="auto">
            <a:xfrm>
              <a:off x="11380" y="7473"/>
              <a:ext cx="2913" cy="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194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34DEFF-208B-F02E-F605-33A46500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0" y="272833"/>
            <a:ext cx="6519863" cy="63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85B46C-A555-43E6-0473-36475102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15" y="152398"/>
            <a:ext cx="6649048" cy="63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21B848-FA27-EB6A-94B7-6DD55098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281267"/>
            <a:ext cx="6215776" cy="6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9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9C698-6C09-A01F-0BA2-629A91D8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08" y="222856"/>
            <a:ext cx="7081583" cy="641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58B81B-160F-2C77-42A8-5399E665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92" y="323850"/>
            <a:ext cx="6014661" cy="599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F9D90F-F55E-6BB4-4F5D-26D916E3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87" y="300317"/>
            <a:ext cx="6963226" cy="6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0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30FA51-4FC3-87D0-4790-6242FEEF3D61}"/>
              </a:ext>
            </a:extLst>
          </p:cNvPr>
          <p:cNvSpPr txBox="1"/>
          <p:nvPr/>
        </p:nvSpPr>
        <p:spPr>
          <a:xfrm>
            <a:off x="479394" y="506027"/>
            <a:ext cx="829174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读图（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分）</a:t>
            </a:r>
          </a:p>
          <a:p>
            <a:pPr marL="228600" algn="just"/>
            <a:r>
              <a:rPr lang="zh-CN" altLang="en-US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重点掌握读图的方法：形体分析法 和 线面分析法。以作业、书上例子及</a:t>
            </a:r>
            <a:r>
              <a:rPr lang="en-US" altLang="zh-CN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上的例子为线索，重点掌握二求三的方法。如：读图</a:t>
            </a:r>
            <a:r>
              <a:rPr lang="en-US" altLang="zh-CN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、读图</a:t>
            </a:r>
            <a:r>
              <a:rPr lang="en-US" altLang="zh-CN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7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7AAC93-9494-A9A8-4370-6C3455CE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21" y="0"/>
            <a:ext cx="4630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5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A3E1C20-1E9A-4018-B63A-58FDCD88D27A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4513263"/>
            <a:ext cx="2894012" cy="1858962"/>
            <a:chOff x="1252" y="2638"/>
            <a:chExt cx="1823" cy="1171"/>
          </a:xfrm>
        </p:grpSpPr>
        <p:grpSp>
          <p:nvGrpSpPr>
            <p:cNvPr id="5" name="组合 62466">
              <a:extLst>
                <a:ext uri="{FF2B5EF4-FFF2-40B4-BE49-F238E27FC236}">
                  <a16:creationId xmlns:a16="http://schemas.microsoft.com/office/drawing/2014/main" id="{D990B740-9DCB-4042-B3C9-6A094AD743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" y="2638"/>
              <a:ext cx="1803" cy="1171"/>
              <a:chOff x="1255" y="2638"/>
              <a:chExt cx="1803" cy="1171"/>
            </a:xfrm>
          </p:grpSpPr>
          <p:sp>
            <p:nvSpPr>
              <p:cNvPr id="17" name="任意多边形 62467">
                <a:extLst>
                  <a:ext uri="{FF2B5EF4-FFF2-40B4-BE49-F238E27FC236}">
                    <a16:creationId xmlns:a16="http://schemas.microsoft.com/office/drawing/2014/main" id="{4AF43A84-F0CA-47E1-B313-328DF286C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2638"/>
                <a:ext cx="1803" cy="1171"/>
              </a:xfrm>
              <a:custGeom>
                <a:avLst/>
                <a:gdLst>
                  <a:gd name="T0" fmla="*/ 1803 w 1803"/>
                  <a:gd name="T1" fmla="*/ 0 h 1171"/>
                  <a:gd name="T2" fmla="*/ 189 w 1803"/>
                  <a:gd name="T3" fmla="*/ 0 h 1171"/>
                  <a:gd name="T4" fmla="*/ 0 w 1803"/>
                  <a:gd name="T5" fmla="*/ 189 h 1171"/>
                  <a:gd name="T6" fmla="*/ 0 w 1803"/>
                  <a:gd name="T7" fmla="*/ 1171 h 1171"/>
                  <a:gd name="T8" fmla="*/ 1607 w 1803"/>
                  <a:gd name="T9" fmla="*/ 1171 h 1171"/>
                  <a:gd name="T10" fmla="*/ 1454 w 1803"/>
                  <a:gd name="T11" fmla="*/ 1120 h 1171"/>
                  <a:gd name="T12" fmla="*/ 1309 w 1803"/>
                  <a:gd name="T13" fmla="*/ 1069 h 1171"/>
                  <a:gd name="T14" fmla="*/ 1200 w 1803"/>
                  <a:gd name="T15" fmla="*/ 982 h 1171"/>
                  <a:gd name="T16" fmla="*/ 1149 w 1803"/>
                  <a:gd name="T17" fmla="*/ 909 h 1171"/>
                  <a:gd name="T18" fmla="*/ 1098 w 1803"/>
                  <a:gd name="T19" fmla="*/ 815 h 1171"/>
                  <a:gd name="T20" fmla="*/ 1083 w 1803"/>
                  <a:gd name="T21" fmla="*/ 677 h 1171"/>
                  <a:gd name="T22" fmla="*/ 1105 w 1803"/>
                  <a:gd name="T23" fmla="*/ 538 h 1171"/>
                  <a:gd name="T24" fmla="*/ 1171 w 1803"/>
                  <a:gd name="T25" fmla="*/ 393 h 1171"/>
                  <a:gd name="T26" fmla="*/ 1280 w 1803"/>
                  <a:gd name="T27" fmla="*/ 320 h 1171"/>
                  <a:gd name="T28" fmla="*/ 1389 w 1803"/>
                  <a:gd name="T29" fmla="*/ 240 h 1171"/>
                  <a:gd name="T30" fmla="*/ 1483 w 1803"/>
                  <a:gd name="T31" fmla="*/ 218 h 1171"/>
                  <a:gd name="T32" fmla="*/ 1614 w 1803"/>
                  <a:gd name="T33" fmla="*/ 204 h 1171"/>
                  <a:gd name="T34" fmla="*/ 1803 w 1803"/>
                  <a:gd name="T35" fmla="*/ 0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3" h="1171">
                    <a:moveTo>
                      <a:pt x="1803" y="0"/>
                    </a:moveTo>
                    <a:lnTo>
                      <a:pt x="189" y="0"/>
                    </a:lnTo>
                    <a:lnTo>
                      <a:pt x="0" y="189"/>
                    </a:lnTo>
                    <a:lnTo>
                      <a:pt x="0" y="1171"/>
                    </a:lnTo>
                    <a:lnTo>
                      <a:pt x="1607" y="1171"/>
                    </a:lnTo>
                    <a:lnTo>
                      <a:pt x="1454" y="1120"/>
                    </a:lnTo>
                    <a:lnTo>
                      <a:pt x="1309" y="1069"/>
                    </a:lnTo>
                    <a:lnTo>
                      <a:pt x="1200" y="982"/>
                    </a:lnTo>
                    <a:lnTo>
                      <a:pt x="1149" y="909"/>
                    </a:lnTo>
                    <a:lnTo>
                      <a:pt x="1098" y="815"/>
                    </a:lnTo>
                    <a:lnTo>
                      <a:pt x="1083" y="677"/>
                    </a:lnTo>
                    <a:lnTo>
                      <a:pt x="1105" y="538"/>
                    </a:lnTo>
                    <a:lnTo>
                      <a:pt x="1171" y="393"/>
                    </a:lnTo>
                    <a:lnTo>
                      <a:pt x="1280" y="320"/>
                    </a:lnTo>
                    <a:lnTo>
                      <a:pt x="1389" y="240"/>
                    </a:lnTo>
                    <a:lnTo>
                      <a:pt x="1483" y="218"/>
                    </a:lnTo>
                    <a:lnTo>
                      <a:pt x="1614" y="204"/>
                    </a:lnTo>
                    <a:lnTo>
                      <a:pt x="1803" y="0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任意多边形 62468">
                <a:extLst>
                  <a:ext uri="{FF2B5EF4-FFF2-40B4-BE49-F238E27FC236}">
                    <a16:creationId xmlns:a16="http://schemas.microsoft.com/office/drawing/2014/main" id="{6CE8449E-1173-415C-B3F3-5F333F77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1" y="2895"/>
                <a:ext cx="727" cy="900"/>
              </a:xfrm>
              <a:custGeom>
                <a:avLst/>
                <a:gdLst>
                  <a:gd name="T0" fmla="*/ 265 w 727"/>
                  <a:gd name="T1" fmla="*/ 0 h 900"/>
                  <a:gd name="T2" fmla="*/ 146 w 727"/>
                  <a:gd name="T3" fmla="*/ 92 h 900"/>
                  <a:gd name="T4" fmla="*/ 80 w 727"/>
                  <a:gd name="T5" fmla="*/ 158 h 900"/>
                  <a:gd name="T6" fmla="*/ 44 w 727"/>
                  <a:gd name="T7" fmla="*/ 221 h 900"/>
                  <a:gd name="T8" fmla="*/ 0 w 727"/>
                  <a:gd name="T9" fmla="*/ 383 h 900"/>
                  <a:gd name="T10" fmla="*/ 7 w 727"/>
                  <a:gd name="T11" fmla="*/ 492 h 900"/>
                  <a:gd name="T12" fmla="*/ 29 w 727"/>
                  <a:gd name="T13" fmla="*/ 609 h 900"/>
                  <a:gd name="T14" fmla="*/ 80 w 727"/>
                  <a:gd name="T15" fmla="*/ 667 h 900"/>
                  <a:gd name="T16" fmla="*/ 153 w 727"/>
                  <a:gd name="T17" fmla="*/ 740 h 900"/>
                  <a:gd name="T18" fmla="*/ 218 w 727"/>
                  <a:gd name="T19" fmla="*/ 805 h 900"/>
                  <a:gd name="T20" fmla="*/ 320 w 727"/>
                  <a:gd name="T21" fmla="*/ 849 h 900"/>
                  <a:gd name="T22" fmla="*/ 437 w 727"/>
                  <a:gd name="T23" fmla="*/ 885 h 900"/>
                  <a:gd name="T24" fmla="*/ 531 w 727"/>
                  <a:gd name="T25" fmla="*/ 900 h 900"/>
                  <a:gd name="T26" fmla="*/ 727 w 727"/>
                  <a:gd name="T27" fmla="*/ 704 h 900"/>
                  <a:gd name="T28" fmla="*/ 626 w 727"/>
                  <a:gd name="T29" fmla="*/ 689 h 900"/>
                  <a:gd name="T30" fmla="*/ 546 w 727"/>
                  <a:gd name="T31" fmla="*/ 667 h 900"/>
                  <a:gd name="T32" fmla="*/ 451 w 727"/>
                  <a:gd name="T33" fmla="*/ 638 h 900"/>
                  <a:gd name="T34" fmla="*/ 393 w 727"/>
                  <a:gd name="T35" fmla="*/ 587 h 900"/>
                  <a:gd name="T36" fmla="*/ 306 w 727"/>
                  <a:gd name="T37" fmla="*/ 521 h 900"/>
                  <a:gd name="T38" fmla="*/ 277 w 727"/>
                  <a:gd name="T39" fmla="*/ 471 h 900"/>
                  <a:gd name="T40" fmla="*/ 236 w 727"/>
                  <a:gd name="T41" fmla="*/ 385 h 900"/>
                  <a:gd name="T42" fmla="*/ 207 w 727"/>
                  <a:gd name="T43" fmla="*/ 312 h 900"/>
                  <a:gd name="T44" fmla="*/ 207 w 727"/>
                  <a:gd name="T45" fmla="*/ 211 h 900"/>
                  <a:gd name="T46" fmla="*/ 218 w 727"/>
                  <a:gd name="T47" fmla="*/ 107 h 900"/>
                  <a:gd name="T48" fmla="*/ 265 w 727"/>
                  <a:gd name="T49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7" h="900">
                    <a:moveTo>
                      <a:pt x="265" y="0"/>
                    </a:moveTo>
                    <a:lnTo>
                      <a:pt x="146" y="92"/>
                    </a:lnTo>
                    <a:lnTo>
                      <a:pt x="80" y="158"/>
                    </a:lnTo>
                    <a:lnTo>
                      <a:pt x="44" y="221"/>
                    </a:lnTo>
                    <a:lnTo>
                      <a:pt x="0" y="383"/>
                    </a:lnTo>
                    <a:lnTo>
                      <a:pt x="7" y="492"/>
                    </a:lnTo>
                    <a:lnTo>
                      <a:pt x="29" y="609"/>
                    </a:lnTo>
                    <a:lnTo>
                      <a:pt x="80" y="667"/>
                    </a:lnTo>
                    <a:lnTo>
                      <a:pt x="153" y="740"/>
                    </a:lnTo>
                    <a:lnTo>
                      <a:pt x="218" y="805"/>
                    </a:lnTo>
                    <a:lnTo>
                      <a:pt x="320" y="849"/>
                    </a:lnTo>
                    <a:lnTo>
                      <a:pt x="437" y="885"/>
                    </a:lnTo>
                    <a:lnTo>
                      <a:pt x="531" y="900"/>
                    </a:lnTo>
                    <a:lnTo>
                      <a:pt x="727" y="704"/>
                    </a:lnTo>
                    <a:lnTo>
                      <a:pt x="626" y="689"/>
                    </a:lnTo>
                    <a:lnTo>
                      <a:pt x="546" y="667"/>
                    </a:lnTo>
                    <a:lnTo>
                      <a:pt x="451" y="638"/>
                    </a:lnTo>
                    <a:lnTo>
                      <a:pt x="393" y="587"/>
                    </a:lnTo>
                    <a:lnTo>
                      <a:pt x="306" y="521"/>
                    </a:lnTo>
                    <a:lnTo>
                      <a:pt x="277" y="471"/>
                    </a:lnTo>
                    <a:lnTo>
                      <a:pt x="236" y="385"/>
                    </a:lnTo>
                    <a:lnTo>
                      <a:pt x="207" y="312"/>
                    </a:lnTo>
                    <a:lnTo>
                      <a:pt x="207" y="211"/>
                    </a:lnTo>
                    <a:lnTo>
                      <a:pt x="218" y="107"/>
                    </a:lnTo>
                    <a:lnTo>
                      <a:pt x="26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82F76"/>
                  </a:gs>
                  <a:gs pos="100000">
                    <a:srgbClr val="3366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" name="组合 62469">
              <a:extLst>
                <a:ext uri="{FF2B5EF4-FFF2-40B4-BE49-F238E27FC236}">
                  <a16:creationId xmlns:a16="http://schemas.microsoft.com/office/drawing/2014/main" id="{C173EDFD-A8D2-4655-8095-98EE8AEE7C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2" y="2638"/>
              <a:ext cx="1823" cy="1160"/>
              <a:chOff x="1252" y="2638"/>
              <a:chExt cx="1823" cy="1160"/>
            </a:xfrm>
          </p:grpSpPr>
          <p:grpSp>
            <p:nvGrpSpPr>
              <p:cNvPr id="7" name="组合 62470">
                <a:extLst>
                  <a:ext uri="{FF2B5EF4-FFF2-40B4-BE49-F238E27FC236}">
                    <a16:creationId xmlns:a16="http://schemas.microsoft.com/office/drawing/2014/main" id="{0DB400D0-B85D-4822-8DAC-BC60C20D30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2" y="2838"/>
                <a:ext cx="1620" cy="960"/>
                <a:chOff x="3104" y="1829"/>
                <a:chExt cx="1620" cy="960"/>
              </a:xfrm>
            </p:grpSpPr>
            <p:sp>
              <p:nvSpPr>
                <p:cNvPr id="14" name="直接连接符 62471">
                  <a:extLst>
                    <a:ext uri="{FF2B5EF4-FFF2-40B4-BE49-F238E27FC236}">
                      <a16:creationId xmlns:a16="http://schemas.microsoft.com/office/drawing/2014/main" id="{E1A22AEB-031C-43D2-9A0A-F53FA468D8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04" y="1829"/>
                  <a:ext cx="162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直接连接符 62472">
                  <a:extLst>
                    <a:ext uri="{FF2B5EF4-FFF2-40B4-BE49-F238E27FC236}">
                      <a16:creationId xmlns:a16="http://schemas.microsoft.com/office/drawing/2014/main" id="{DE8E03D0-B9E1-45BA-80A2-1A9BC8B5BA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04" y="2789"/>
                  <a:ext cx="162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" name="直接连接符 62473">
                  <a:extLst>
                    <a:ext uri="{FF2B5EF4-FFF2-40B4-BE49-F238E27FC236}">
                      <a16:creationId xmlns:a16="http://schemas.microsoft.com/office/drawing/2014/main" id="{3E05CD2E-B9B2-4C66-B83A-D526E47F8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04" y="1829"/>
                  <a:ext cx="0" cy="96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" name="直接连接符 62474">
                <a:extLst>
                  <a:ext uri="{FF2B5EF4-FFF2-40B4-BE49-F238E27FC236}">
                    <a16:creationId xmlns:a16="http://schemas.microsoft.com/office/drawing/2014/main" id="{0FF56BD6-B6F9-4099-87F3-1108B1598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5" y="2638"/>
                <a:ext cx="163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直接连接符 62475">
                <a:extLst>
                  <a:ext uri="{FF2B5EF4-FFF2-40B4-BE49-F238E27FC236}">
                    <a16:creationId xmlns:a16="http://schemas.microsoft.com/office/drawing/2014/main" id="{8A58F9C1-3E74-4A68-9C75-0DF1954EB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54" y="2638"/>
                <a:ext cx="204" cy="2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直接连接符 62476">
                <a:extLst>
                  <a:ext uri="{FF2B5EF4-FFF2-40B4-BE49-F238E27FC236}">
                    <a16:creationId xmlns:a16="http://schemas.microsoft.com/office/drawing/2014/main" id="{5FA09F6F-5C6C-4C29-B2D9-9780B084A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62" y="2647"/>
                <a:ext cx="204" cy="2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任意多边形 62477">
                <a:extLst>
                  <a:ext uri="{FF2B5EF4-FFF2-40B4-BE49-F238E27FC236}">
                    <a16:creationId xmlns:a16="http://schemas.microsoft.com/office/drawing/2014/main" id="{14371B7A-977B-4877-951F-F4FA67BB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3605"/>
                <a:ext cx="194" cy="193"/>
              </a:xfrm>
              <a:custGeom>
                <a:avLst/>
                <a:gdLst>
                  <a:gd name="T0" fmla="*/ 194 w 194"/>
                  <a:gd name="T1" fmla="*/ 0 h 193"/>
                  <a:gd name="T2" fmla="*/ 0 w 194"/>
                  <a:gd name="T3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4" h="193">
                    <a:moveTo>
                      <a:pt x="194" y="0"/>
                    </a:moveTo>
                    <a:lnTo>
                      <a:pt x="0" y="193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任意多边形 62478">
                <a:extLst>
                  <a:ext uri="{FF2B5EF4-FFF2-40B4-BE49-F238E27FC236}">
                    <a16:creationId xmlns:a16="http://schemas.microsoft.com/office/drawing/2014/main" id="{895EEC2C-25F1-491F-8C5E-95BAFB795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332" y="2836"/>
                <a:ext cx="547" cy="956"/>
              </a:xfrm>
              <a:custGeom>
                <a:avLst/>
                <a:gdLst>
                  <a:gd name="T0" fmla="*/ 0 w 21600"/>
                  <a:gd name="T1" fmla="*/ 0 h 43199"/>
                  <a:gd name="T2" fmla="*/ 21600 w 21600"/>
                  <a:gd name="T3" fmla="*/ 21600 h 43199"/>
                  <a:gd name="T4" fmla="*/ 173 w 21600"/>
                  <a:gd name="T5" fmla="*/ 43199 h 43199"/>
                  <a:gd name="T6" fmla="*/ 0 w 21600"/>
                  <a:gd name="T7" fmla="*/ 0 h 43199"/>
                  <a:gd name="T8" fmla="*/ 21600 w 21600"/>
                  <a:gd name="T9" fmla="*/ 21600 h 43199"/>
                  <a:gd name="T10" fmla="*/ 173 w 21600"/>
                  <a:gd name="T11" fmla="*/ 43199 h 43199"/>
                  <a:gd name="T12" fmla="*/ 0 w 21600"/>
                  <a:gd name="T13" fmla="*/ 21600 h 4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43199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472"/>
                      <a:pt x="12022" y="43107"/>
                      <a:pt x="173" y="43199"/>
                    </a:cubicBezTo>
                  </a:path>
                  <a:path w="21600" h="43199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472"/>
                      <a:pt x="12022" y="43107"/>
                      <a:pt x="173" y="4319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任意多边形 62479">
                <a:extLst>
                  <a:ext uri="{FF2B5EF4-FFF2-40B4-BE49-F238E27FC236}">
                    <a16:creationId xmlns:a16="http://schemas.microsoft.com/office/drawing/2014/main" id="{813B30A0-E64D-4E45-8A02-D6D71C5A4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2902"/>
                <a:ext cx="540" cy="696"/>
              </a:xfrm>
              <a:custGeom>
                <a:avLst/>
                <a:gdLst>
                  <a:gd name="T0" fmla="*/ 86 w 540"/>
                  <a:gd name="T1" fmla="*/ 0 h 696"/>
                  <a:gd name="T2" fmla="*/ 13 w 540"/>
                  <a:gd name="T3" fmla="*/ 109 h 696"/>
                  <a:gd name="T4" fmla="*/ 6 w 540"/>
                  <a:gd name="T5" fmla="*/ 211 h 696"/>
                  <a:gd name="T6" fmla="*/ 24 w 540"/>
                  <a:gd name="T7" fmla="*/ 332 h 696"/>
                  <a:gd name="T8" fmla="*/ 53 w 540"/>
                  <a:gd name="T9" fmla="*/ 420 h 696"/>
                  <a:gd name="T10" fmla="*/ 97 w 540"/>
                  <a:gd name="T11" fmla="*/ 492 h 696"/>
                  <a:gd name="T12" fmla="*/ 148 w 540"/>
                  <a:gd name="T13" fmla="*/ 550 h 696"/>
                  <a:gd name="T14" fmla="*/ 206 w 540"/>
                  <a:gd name="T15" fmla="*/ 587 h 696"/>
                  <a:gd name="T16" fmla="*/ 264 w 540"/>
                  <a:gd name="T17" fmla="*/ 630 h 696"/>
                  <a:gd name="T18" fmla="*/ 344 w 540"/>
                  <a:gd name="T19" fmla="*/ 660 h 696"/>
                  <a:gd name="T20" fmla="*/ 446 w 540"/>
                  <a:gd name="T21" fmla="*/ 681 h 696"/>
                  <a:gd name="T22" fmla="*/ 540 w 540"/>
                  <a:gd name="T2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0" h="696">
                    <a:moveTo>
                      <a:pt x="86" y="0"/>
                    </a:moveTo>
                    <a:cubicBezTo>
                      <a:pt x="75" y="19"/>
                      <a:pt x="26" y="74"/>
                      <a:pt x="13" y="109"/>
                    </a:cubicBezTo>
                    <a:cubicBezTo>
                      <a:pt x="0" y="144"/>
                      <a:pt x="4" y="174"/>
                      <a:pt x="6" y="211"/>
                    </a:cubicBezTo>
                    <a:cubicBezTo>
                      <a:pt x="8" y="248"/>
                      <a:pt x="16" y="297"/>
                      <a:pt x="24" y="332"/>
                    </a:cubicBezTo>
                    <a:cubicBezTo>
                      <a:pt x="32" y="367"/>
                      <a:pt x="41" y="393"/>
                      <a:pt x="53" y="420"/>
                    </a:cubicBezTo>
                    <a:cubicBezTo>
                      <a:pt x="65" y="447"/>
                      <a:pt x="81" y="470"/>
                      <a:pt x="97" y="492"/>
                    </a:cubicBezTo>
                    <a:cubicBezTo>
                      <a:pt x="113" y="514"/>
                      <a:pt x="130" y="534"/>
                      <a:pt x="148" y="550"/>
                    </a:cubicBezTo>
                    <a:cubicBezTo>
                      <a:pt x="166" y="566"/>
                      <a:pt x="187" y="574"/>
                      <a:pt x="206" y="587"/>
                    </a:cubicBezTo>
                    <a:cubicBezTo>
                      <a:pt x="225" y="600"/>
                      <a:pt x="241" y="618"/>
                      <a:pt x="264" y="630"/>
                    </a:cubicBezTo>
                    <a:cubicBezTo>
                      <a:pt x="287" y="642"/>
                      <a:pt x="314" y="652"/>
                      <a:pt x="344" y="660"/>
                    </a:cubicBezTo>
                    <a:cubicBezTo>
                      <a:pt x="374" y="668"/>
                      <a:pt x="413" y="675"/>
                      <a:pt x="446" y="681"/>
                    </a:cubicBezTo>
                    <a:cubicBezTo>
                      <a:pt x="479" y="687"/>
                      <a:pt x="524" y="694"/>
                      <a:pt x="540" y="69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B43B3BA-2E5E-434C-BE74-8CF54BE6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589213"/>
            <a:ext cx="21336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利用局部孔和槽分解形体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960349-37E6-42ED-850E-A0485C03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1828800"/>
            <a:ext cx="2684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例：求作俯视图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9AEBAD5-D134-4F56-B42E-B67EE518D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38" y="776288"/>
            <a:ext cx="5541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⒈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由已知视图看懂物体的形状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0C2CE99-4860-4E64-AB3A-80951988C94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465388"/>
            <a:ext cx="6019800" cy="1905000"/>
            <a:chOff x="111" y="893"/>
            <a:chExt cx="3792" cy="1200"/>
          </a:xfrm>
        </p:grpSpPr>
        <p:sp>
          <p:nvSpPr>
            <p:cNvPr id="23" name="任意多边形 62485">
              <a:extLst>
                <a:ext uri="{FF2B5EF4-FFF2-40B4-BE49-F238E27FC236}">
                  <a16:creationId xmlns:a16="http://schemas.microsoft.com/office/drawing/2014/main" id="{24149B93-60FB-4E47-BF95-5424A7CD8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" y="989"/>
              <a:ext cx="1" cy="979"/>
            </a:xfrm>
            <a:custGeom>
              <a:avLst/>
              <a:gdLst>
                <a:gd name="T0" fmla="*/ 0 w 1"/>
                <a:gd name="T1" fmla="*/ 0 h 979"/>
                <a:gd name="T2" fmla="*/ 0 w 1"/>
                <a:gd name="T3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79">
                  <a:moveTo>
                    <a:pt x="0" y="0"/>
                  </a:moveTo>
                  <a:lnTo>
                    <a:pt x="0" y="979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62486">
              <a:extLst>
                <a:ext uri="{FF2B5EF4-FFF2-40B4-BE49-F238E27FC236}">
                  <a16:creationId xmlns:a16="http://schemas.microsoft.com/office/drawing/2014/main" id="{A723EA7D-07EE-4A63-B253-F33612037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996"/>
              <a:ext cx="803" cy="2"/>
            </a:xfrm>
            <a:custGeom>
              <a:avLst/>
              <a:gdLst>
                <a:gd name="T0" fmla="*/ 0 w 803"/>
                <a:gd name="T1" fmla="*/ 0 h 2"/>
                <a:gd name="T2" fmla="*/ 803 w 803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03" h="2">
                  <a:moveTo>
                    <a:pt x="0" y="0"/>
                  </a:moveTo>
                  <a:lnTo>
                    <a:pt x="803" y="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直接连接符 62487">
              <a:extLst>
                <a:ext uri="{FF2B5EF4-FFF2-40B4-BE49-F238E27FC236}">
                  <a16:creationId xmlns:a16="http://schemas.microsoft.com/office/drawing/2014/main" id="{A8B621A6-BD42-4866-8171-D59FC4FD8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9" y="1956"/>
              <a:ext cx="7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任意多边形 62488">
              <a:extLst>
                <a:ext uri="{FF2B5EF4-FFF2-40B4-BE49-F238E27FC236}">
                  <a16:creationId xmlns:a16="http://schemas.microsoft.com/office/drawing/2014/main" id="{0B2A8383-4733-4071-9890-6FD7A699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996"/>
              <a:ext cx="1" cy="252"/>
            </a:xfrm>
            <a:custGeom>
              <a:avLst/>
              <a:gdLst>
                <a:gd name="T0" fmla="*/ 0 w 1"/>
                <a:gd name="T1" fmla="*/ 0 h 252"/>
                <a:gd name="T2" fmla="*/ 0 w 1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2">
                  <a:moveTo>
                    <a:pt x="0" y="0"/>
                  </a:moveTo>
                  <a:lnTo>
                    <a:pt x="0" y="25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直接连接符 62489">
              <a:extLst>
                <a:ext uri="{FF2B5EF4-FFF2-40B4-BE49-F238E27FC236}">
                  <a16:creationId xmlns:a16="http://schemas.microsoft.com/office/drawing/2014/main" id="{2FC15E0F-3041-4D64-B80A-C3A061FF6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236"/>
              <a:ext cx="20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 62490">
              <a:extLst>
                <a:ext uri="{FF2B5EF4-FFF2-40B4-BE49-F238E27FC236}">
                  <a16:creationId xmlns:a16="http://schemas.microsoft.com/office/drawing/2014/main" id="{D1954230-3DF1-4134-AB34-700093ED2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1229"/>
              <a:ext cx="1" cy="499"/>
            </a:xfrm>
            <a:custGeom>
              <a:avLst/>
              <a:gdLst>
                <a:gd name="T0" fmla="*/ 0 w 1"/>
                <a:gd name="T1" fmla="*/ 0 h 499"/>
                <a:gd name="T2" fmla="*/ 0 w 1"/>
                <a:gd name="T3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99">
                  <a:moveTo>
                    <a:pt x="0" y="0"/>
                  </a:moveTo>
                  <a:lnTo>
                    <a:pt x="0" y="499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任意多边形 62491">
              <a:extLst>
                <a:ext uri="{FF2B5EF4-FFF2-40B4-BE49-F238E27FC236}">
                  <a16:creationId xmlns:a16="http://schemas.microsoft.com/office/drawing/2014/main" id="{DCA58640-E1E9-4B94-A837-A7F86D7A7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716"/>
              <a:ext cx="1" cy="252"/>
            </a:xfrm>
            <a:custGeom>
              <a:avLst/>
              <a:gdLst>
                <a:gd name="T0" fmla="*/ 0 w 1"/>
                <a:gd name="T1" fmla="*/ 252 h 252"/>
                <a:gd name="T2" fmla="*/ 1 w 1"/>
                <a:gd name="T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52">
                  <a:moveTo>
                    <a:pt x="0" y="252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直接连接符 62492">
              <a:extLst>
                <a:ext uri="{FF2B5EF4-FFF2-40B4-BE49-F238E27FC236}">
                  <a16:creationId xmlns:a16="http://schemas.microsoft.com/office/drawing/2014/main" id="{A341CD3A-73E0-4860-8965-E4A2D7A8F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1709"/>
              <a:ext cx="207" cy="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直接连接符 62493">
              <a:extLst>
                <a:ext uri="{FF2B5EF4-FFF2-40B4-BE49-F238E27FC236}">
                  <a16:creationId xmlns:a16="http://schemas.microsoft.com/office/drawing/2014/main" id="{6C9D4D65-31B5-4345-BE4B-D13F05D59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1" y="1476"/>
              <a:ext cx="24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62494">
              <a:extLst>
                <a:ext uri="{FF2B5EF4-FFF2-40B4-BE49-F238E27FC236}">
                  <a16:creationId xmlns:a16="http://schemas.microsoft.com/office/drawing/2014/main" id="{7C6AB351-DEFA-40B6-9275-0A31BB4F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" y="996"/>
              <a:ext cx="1034" cy="96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直接连接符 62495">
              <a:extLst>
                <a:ext uri="{FF2B5EF4-FFF2-40B4-BE49-F238E27FC236}">
                  <a16:creationId xmlns:a16="http://schemas.microsoft.com/office/drawing/2014/main" id="{7B9A1ED7-DDDA-4D3E-BF38-A2B45404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893"/>
              <a:ext cx="0" cy="1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直接连接符 62496">
              <a:extLst>
                <a:ext uri="{FF2B5EF4-FFF2-40B4-BE49-F238E27FC236}">
                  <a16:creationId xmlns:a16="http://schemas.microsoft.com/office/drawing/2014/main" id="{855190BE-90F6-4277-83A2-5CB3738680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1476"/>
              <a:ext cx="12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任意多边形 62497">
              <a:extLst>
                <a:ext uri="{FF2B5EF4-FFF2-40B4-BE49-F238E27FC236}">
                  <a16:creationId xmlns:a16="http://schemas.microsoft.com/office/drawing/2014/main" id="{964A2932-C348-48F4-A9D0-127FBB7AF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242"/>
              <a:ext cx="1" cy="474"/>
            </a:xfrm>
            <a:custGeom>
              <a:avLst/>
              <a:gdLst>
                <a:gd name="T0" fmla="*/ 0 w 1"/>
                <a:gd name="T1" fmla="*/ 0 h 664"/>
                <a:gd name="T2" fmla="*/ 0 w 1"/>
                <a:gd name="T3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64">
                  <a:moveTo>
                    <a:pt x="0" y="0"/>
                  </a:moveTo>
                  <a:lnTo>
                    <a:pt x="0" y="66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62498">
              <a:extLst>
                <a:ext uri="{FF2B5EF4-FFF2-40B4-BE49-F238E27FC236}">
                  <a16:creationId xmlns:a16="http://schemas.microsoft.com/office/drawing/2014/main" id="{AB05C549-188D-4712-BC64-0C62EA57E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202"/>
              <a:ext cx="620" cy="5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直接连接符 62499">
              <a:extLst>
                <a:ext uri="{FF2B5EF4-FFF2-40B4-BE49-F238E27FC236}">
                  <a16:creationId xmlns:a16="http://schemas.microsoft.com/office/drawing/2014/main" id="{8F91A8C4-1E0D-4779-B1A4-694D8A778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" y="996"/>
              <a:ext cx="16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直接连接符 62500">
              <a:extLst>
                <a:ext uri="{FF2B5EF4-FFF2-40B4-BE49-F238E27FC236}">
                  <a16:creationId xmlns:a16="http://schemas.microsoft.com/office/drawing/2014/main" id="{D7D426AA-D980-431C-807A-EA575AA62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" y="1956"/>
              <a:ext cx="16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直接连接符 62501">
              <a:extLst>
                <a:ext uri="{FF2B5EF4-FFF2-40B4-BE49-F238E27FC236}">
                  <a16:creationId xmlns:a16="http://schemas.microsoft.com/office/drawing/2014/main" id="{D67798F0-9314-44DA-B9E5-7758B999A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" y="996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 62502">
              <a:extLst>
                <a:ext uri="{FF2B5EF4-FFF2-40B4-BE49-F238E27FC236}">
                  <a16:creationId xmlns:a16="http://schemas.microsoft.com/office/drawing/2014/main" id="{2C0F48EE-0294-47AF-88D9-A6AD25FAF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1123"/>
              <a:ext cx="998" cy="1"/>
            </a:xfrm>
            <a:custGeom>
              <a:avLst/>
              <a:gdLst>
                <a:gd name="T0" fmla="*/ 0 w 998"/>
                <a:gd name="T1" fmla="*/ 1 h 1"/>
                <a:gd name="T2" fmla="*/ 998 w 99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8" h="1">
                  <a:moveTo>
                    <a:pt x="0" y="1"/>
                  </a:moveTo>
                  <a:lnTo>
                    <a:pt x="998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任意多边形 62503">
              <a:extLst>
                <a:ext uri="{FF2B5EF4-FFF2-40B4-BE49-F238E27FC236}">
                  <a16:creationId xmlns:a16="http://schemas.microsoft.com/office/drawing/2014/main" id="{4C7AB109-ADE9-43B4-86FB-E25B44CF7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1814"/>
              <a:ext cx="989" cy="1"/>
            </a:xfrm>
            <a:custGeom>
              <a:avLst/>
              <a:gdLst>
                <a:gd name="T0" fmla="*/ 0 w 989"/>
                <a:gd name="T1" fmla="*/ 1 h 1"/>
                <a:gd name="T2" fmla="*/ 989 w 98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89" h="1">
                  <a:moveTo>
                    <a:pt x="0" y="1"/>
                  </a:moveTo>
                  <a:lnTo>
                    <a:pt x="989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 62504">
              <a:extLst>
                <a:ext uri="{FF2B5EF4-FFF2-40B4-BE49-F238E27FC236}">
                  <a16:creationId xmlns:a16="http://schemas.microsoft.com/office/drawing/2014/main" id="{65F8F170-2B1B-4980-8D2E-8A8C6C333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" y="1124"/>
              <a:ext cx="1" cy="700"/>
            </a:xfrm>
            <a:custGeom>
              <a:avLst/>
              <a:gdLst>
                <a:gd name="T0" fmla="*/ 1 w 1"/>
                <a:gd name="T1" fmla="*/ 0 h 700"/>
                <a:gd name="T2" fmla="*/ 0 w 1"/>
                <a:gd name="T3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00">
                  <a:moveTo>
                    <a:pt x="1" y="0"/>
                  </a:moveTo>
                  <a:lnTo>
                    <a:pt x="0" y="70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任意多边形 62505">
              <a:extLst>
                <a:ext uri="{FF2B5EF4-FFF2-40B4-BE49-F238E27FC236}">
                  <a16:creationId xmlns:a16="http://schemas.microsoft.com/office/drawing/2014/main" id="{217CDD05-3F7A-4230-BFE7-BD417B704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" y="1229"/>
              <a:ext cx="315" cy="7"/>
            </a:xfrm>
            <a:custGeom>
              <a:avLst/>
              <a:gdLst>
                <a:gd name="T0" fmla="*/ 0 w 315"/>
                <a:gd name="T1" fmla="*/ 7 h 7"/>
                <a:gd name="T2" fmla="*/ 315 w 315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5" h="7">
                  <a:moveTo>
                    <a:pt x="0" y="7"/>
                  </a:moveTo>
                  <a:lnTo>
                    <a:pt x="315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直接连接符 62506">
              <a:extLst>
                <a:ext uri="{FF2B5EF4-FFF2-40B4-BE49-F238E27FC236}">
                  <a16:creationId xmlns:a16="http://schemas.microsoft.com/office/drawing/2014/main" id="{FCBA112F-722D-4DC0-B7E3-7DA39FB5A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1236"/>
              <a:ext cx="2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直接连接符 62507">
              <a:extLst>
                <a:ext uri="{FF2B5EF4-FFF2-40B4-BE49-F238E27FC236}">
                  <a16:creationId xmlns:a16="http://schemas.microsoft.com/office/drawing/2014/main" id="{81BDFE3D-5245-4737-B0AA-DA5200AE8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0" y="1716"/>
              <a:ext cx="2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直接连接符 62508">
              <a:extLst>
                <a:ext uri="{FF2B5EF4-FFF2-40B4-BE49-F238E27FC236}">
                  <a16:creationId xmlns:a16="http://schemas.microsoft.com/office/drawing/2014/main" id="{C2FE5ADC-3398-4166-8A70-A531FB973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1716"/>
              <a:ext cx="2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任意多边形 62509">
              <a:extLst>
                <a:ext uri="{FF2B5EF4-FFF2-40B4-BE49-F238E27FC236}">
                  <a16:creationId xmlns:a16="http://schemas.microsoft.com/office/drawing/2014/main" id="{DB7643A5-0A3C-413A-9766-995DE5A4B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236"/>
              <a:ext cx="0" cy="474"/>
            </a:xfrm>
            <a:custGeom>
              <a:avLst/>
              <a:gdLst>
                <a:gd name="T0" fmla="*/ 0 w 1"/>
                <a:gd name="T1" fmla="*/ 0 h 664"/>
                <a:gd name="T2" fmla="*/ 0 w 1"/>
                <a:gd name="T3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64">
                  <a:moveTo>
                    <a:pt x="0" y="0"/>
                  </a:moveTo>
                  <a:lnTo>
                    <a:pt x="0" y="66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8" name="组合 62510">
              <a:extLst>
                <a:ext uri="{FF2B5EF4-FFF2-40B4-BE49-F238E27FC236}">
                  <a16:creationId xmlns:a16="http://schemas.microsoft.com/office/drawing/2014/main" id="{6BBC8A72-A12D-4BED-BC40-FFBC2974F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" y="1313"/>
              <a:ext cx="823" cy="348"/>
              <a:chOff x="372" y="1200"/>
              <a:chExt cx="823" cy="348"/>
            </a:xfrm>
          </p:grpSpPr>
          <p:sp>
            <p:nvSpPr>
              <p:cNvPr id="58" name="椭圆 62511">
                <a:extLst>
                  <a:ext uri="{FF2B5EF4-FFF2-40B4-BE49-F238E27FC236}">
                    <a16:creationId xmlns:a16="http://schemas.microsoft.com/office/drawing/2014/main" id="{0214A681-3781-4223-A2CE-345253B4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" y="1205"/>
                <a:ext cx="379" cy="34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62512">
                <a:extLst>
                  <a:ext uri="{FF2B5EF4-FFF2-40B4-BE49-F238E27FC236}">
                    <a16:creationId xmlns:a16="http://schemas.microsoft.com/office/drawing/2014/main" id="{57637C48-1F0C-4DAE-8829-14624895C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200"/>
                <a:ext cx="379" cy="34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9" name="直接连接符 62513">
              <a:extLst>
                <a:ext uri="{FF2B5EF4-FFF2-40B4-BE49-F238E27FC236}">
                  <a16:creationId xmlns:a16="http://schemas.microsoft.com/office/drawing/2014/main" id="{AD91E5E9-FA7C-4D26-9D3C-B8F36F99A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7" y="996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直接连接符 62514">
              <a:extLst>
                <a:ext uri="{FF2B5EF4-FFF2-40B4-BE49-F238E27FC236}">
                  <a16:creationId xmlns:a16="http://schemas.microsoft.com/office/drawing/2014/main" id="{79EE72C5-C001-42AF-82A5-1CBCCE4E0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" y="1202"/>
              <a:ext cx="7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直接连接符 62515">
              <a:extLst>
                <a:ext uri="{FF2B5EF4-FFF2-40B4-BE49-F238E27FC236}">
                  <a16:creationId xmlns:a16="http://schemas.microsoft.com/office/drawing/2014/main" id="{EDDC8E30-0968-4379-95EE-F063407F9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" y="1750"/>
              <a:ext cx="79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直接连接符 62516">
              <a:extLst>
                <a:ext uri="{FF2B5EF4-FFF2-40B4-BE49-F238E27FC236}">
                  <a16:creationId xmlns:a16="http://schemas.microsoft.com/office/drawing/2014/main" id="{B314F8FA-0C9D-4E31-8953-8AF3439D1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119"/>
              <a:ext cx="20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直接连接符 62517">
              <a:extLst>
                <a:ext uri="{FF2B5EF4-FFF2-40B4-BE49-F238E27FC236}">
                  <a16:creationId xmlns:a16="http://schemas.microsoft.com/office/drawing/2014/main" id="{C203D8FC-5351-49A0-AF37-E50328E0C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805"/>
              <a:ext cx="20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 62518">
              <a:extLst>
                <a:ext uri="{FF2B5EF4-FFF2-40B4-BE49-F238E27FC236}">
                  <a16:creationId xmlns:a16="http://schemas.microsoft.com/office/drawing/2014/main" id="{3B33D1CF-5BD6-4CDE-84A9-843793F36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119"/>
              <a:ext cx="1" cy="695"/>
            </a:xfrm>
            <a:custGeom>
              <a:avLst/>
              <a:gdLst>
                <a:gd name="T0" fmla="*/ 0 w 1"/>
                <a:gd name="T1" fmla="*/ 0 h 695"/>
                <a:gd name="T2" fmla="*/ 0 w 1"/>
                <a:gd name="T3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95">
                  <a:moveTo>
                    <a:pt x="0" y="0"/>
                  </a:moveTo>
                  <a:lnTo>
                    <a:pt x="0" y="69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5" name="组合 62519">
              <a:extLst>
                <a:ext uri="{FF2B5EF4-FFF2-40B4-BE49-F238E27FC236}">
                  <a16:creationId xmlns:a16="http://schemas.microsoft.com/office/drawing/2014/main" id="{1BA3F58E-90D9-4498-ACE1-72ABD2B07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5" y="1318"/>
              <a:ext cx="345" cy="343"/>
              <a:chOff x="2750" y="1227"/>
              <a:chExt cx="345" cy="343"/>
            </a:xfrm>
          </p:grpSpPr>
          <p:sp>
            <p:nvSpPr>
              <p:cNvPr id="56" name="直接连接符 62520">
                <a:extLst>
                  <a:ext uri="{FF2B5EF4-FFF2-40B4-BE49-F238E27FC236}">
                    <a16:creationId xmlns:a16="http://schemas.microsoft.com/office/drawing/2014/main" id="{8DA6C45C-DCBF-4152-9DC6-B383EDA92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0" y="1227"/>
                <a:ext cx="34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直接连接符 62521">
                <a:extLst>
                  <a:ext uri="{FF2B5EF4-FFF2-40B4-BE49-F238E27FC236}">
                    <a16:creationId xmlns:a16="http://schemas.microsoft.com/office/drawing/2014/main" id="{5AE044DA-7234-4A6E-A901-BE6E194A9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0" y="1570"/>
                <a:ext cx="34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431FBCA-C315-4A1D-9E5A-85C750F6E352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2627313"/>
            <a:ext cx="2571750" cy="1524000"/>
            <a:chOff x="300" y="912"/>
            <a:chExt cx="1620" cy="960"/>
          </a:xfrm>
        </p:grpSpPr>
        <p:sp>
          <p:nvSpPr>
            <p:cNvPr id="61" name="直接连接符 62523">
              <a:extLst>
                <a:ext uri="{FF2B5EF4-FFF2-40B4-BE49-F238E27FC236}">
                  <a16:creationId xmlns:a16="http://schemas.microsoft.com/office/drawing/2014/main" id="{525B5EBF-2A79-4E19-8DB1-BB5A27192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" y="912"/>
              <a:ext cx="162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直接连接符 62524">
              <a:extLst>
                <a:ext uri="{FF2B5EF4-FFF2-40B4-BE49-F238E27FC236}">
                  <a16:creationId xmlns:a16="http://schemas.microsoft.com/office/drawing/2014/main" id="{CA7E3C39-6BEC-4C76-A9D3-AEE6384AA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" y="1872"/>
              <a:ext cx="162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直接连接符 62525">
              <a:extLst>
                <a:ext uri="{FF2B5EF4-FFF2-40B4-BE49-F238E27FC236}">
                  <a16:creationId xmlns:a16="http://schemas.microsoft.com/office/drawing/2014/main" id="{7C9580C1-1563-42C9-AF84-F4DB641CA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" y="912"/>
              <a:ext cx="0" cy="96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4" name="椭圆 63">
            <a:extLst>
              <a:ext uri="{FF2B5EF4-FFF2-40B4-BE49-F238E27FC236}">
                <a16:creationId xmlns:a16="http://schemas.microsoft.com/office/drawing/2014/main" id="{197D8C22-7345-4257-B7FD-CCCCB06E3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2633663"/>
            <a:ext cx="1655763" cy="1525587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1287DB3-277B-4C8F-A5C4-DDEFD8D41C7B}"/>
              </a:ext>
            </a:extLst>
          </p:cNvPr>
          <p:cNvGrpSpPr>
            <a:grpSpLocks/>
          </p:cNvGrpSpPr>
          <p:nvPr/>
        </p:nvGrpSpPr>
        <p:grpSpPr bwMode="auto">
          <a:xfrm>
            <a:off x="925513" y="3132138"/>
            <a:ext cx="1306512" cy="552450"/>
            <a:chOff x="372" y="1200"/>
            <a:chExt cx="823" cy="348"/>
          </a:xfrm>
        </p:grpSpPr>
        <p:sp>
          <p:nvSpPr>
            <p:cNvPr id="66" name="椭圆 62528">
              <a:extLst>
                <a:ext uri="{FF2B5EF4-FFF2-40B4-BE49-F238E27FC236}">
                  <a16:creationId xmlns:a16="http://schemas.microsoft.com/office/drawing/2014/main" id="{8413C891-9016-493B-8A0C-F54FF2E6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" y="1205"/>
              <a:ext cx="379" cy="343"/>
            </a:xfrm>
            <a:prstGeom prst="ellips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2529">
              <a:extLst>
                <a:ext uri="{FF2B5EF4-FFF2-40B4-BE49-F238E27FC236}">
                  <a16:creationId xmlns:a16="http://schemas.microsoft.com/office/drawing/2014/main" id="{A4B3D616-7726-48EF-B100-1A2F22A8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200"/>
              <a:ext cx="379" cy="343"/>
            </a:xfrm>
            <a:prstGeom prst="ellipse">
              <a:avLst/>
            </a:prstGeom>
            <a:noFill/>
            <a:ln w="38100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AACC323-8196-4DBC-9EDA-C0BC7FDC8294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2832100"/>
            <a:ext cx="1547812" cy="1095375"/>
            <a:chOff x="303" y="1056"/>
            <a:chExt cx="965" cy="686"/>
          </a:xfrm>
        </p:grpSpPr>
        <p:sp>
          <p:nvSpPr>
            <p:cNvPr id="69" name="直接连接符 62531">
              <a:extLst>
                <a:ext uri="{FF2B5EF4-FFF2-40B4-BE49-F238E27FC236}">
                  <a16:creationId xmlns:a16="http://schemas.microsoft.com/office/drawing/2014/main" id="{30572402-9D25-4028-9B82-F700C1743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1056"/>
              <a:ext cx="96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直接连接符 62532">
              <a:extLst>
                <a:ext uri="{FF2B5EF4-FFF2-40B4-BE49-F238E27FC236}">
                  <a16:creationId xmlns:a16="http://schemas.microsoft.com/office/drawing/2014/main" id="{BA72B9E1-C662-48E7-B4ED-4AFC63C46F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" y="1742"/>
              <a:ext cx="965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直接连接符 62533">
              <a:extLst>
                <a:ext uri="{FF2B5EF4-FFF2-40B4-BE49-F238E27FC236}">
                  <a16:creationId xmlns:a16="http://schemas.microsoft.com/office/drawing/2014/main" id="{3E58C95C-4DFD-4352-A281-F9DC9D8ED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" y="1056"/>
              <a:ext cx="0" cy="686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5A8534F-E379-4DC0-A01B-EF9EA897592D}"/>
              </a:ext>
            </a:extLst>
          </p:cNvPr>
          <p:cNvGrpSpPr>
            <a:grpSpLocks/>
          </p:cNvGrpSpPr>
          <p:nvPr/>
        </p:nvGrpSpPr>
        <p:grpSpPr bwMode="auto">
          <a:xfrm>
            <a:off x="5240338" y="2824163"/>
            <a:ext cx="328612" cy="1089025"/>
            <a:chOff x="3095" y="1056"/>
            <a:chExt cx="207" cy="686"/>
          </a:xfrm>
        </p:grpSpPr>
        <p:sp>
          <p:nvSpPr>
            <p:cNvPr id="73" name="直接连接符 62535">
              <a:extLst>
                <a:ext uri="{FF2B5EF4-FFF2-40B4-BE49-F238E27FC236}">
                  <a16:creationId xmlns:a16="http://schemas.microsoft.com/office/drawing/2014/main" id="{941EB1B2-9447-4C43-AE70-CF8ADFB2A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" y="1056"/>
              <a:ext cx="207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直接连接符 62536">
              <a:extLst>
                <a:ext uri="{FF2B5EF4-FFF2-40B4-BE49-F238E27FC236}">
                  <a16:creationId xmlns:a16="http://schemas.microsoft.com/office/drawing/2014/main" id="{CF00DBFC-F4B4-4B2E-8D66-E32A9F29E3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5" y="1742"/>
              <a:ext cx="207" cy="0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直接连接符 62537">
              <a:extLst>
                <a:ext uri="{FF2B5EF4-FFF2-40B4-BE49-F238E27FC236}">
                  <a16:creationId xmlns:a16="http://schemas.microsoft.com/office/drawing/2014/main" id="{4220D87C-B5DE-4C56-AE96-C5A3BBF8C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" y="1056"/>
              <a:ext cx="0" cy="686"/>
            </a:xfrm>
            <a:prstGeom prst="line">
              <a:avLst/>
            </a:prstGeom>
            <a:noFill/>
            <a:ln w="3810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A671035-B8D4-4720-9C44-52A7B55FD836}"/>
              </a:ext>
            </a:extLst>
          </p:cNvPr>
          <p:cNvGrpSpPr>
            <a:grpSpLocks/>
          </p:cNvGrpSpPr>
          <p:nvPr/>
        </p:nvGrpSpPr>
        <p:grpSpPr bwMode="auto">
          <a:xfrm>
            <a:off x="4638675" y="2632075"/>
            <a:ext cx="1617663" cy="1524000"/>
            <a:chOff x="2744" y="480"/>
            <a:chExt cx="1000" cy="960"/>
          </a:xfrm>
        </p:grpSpPr>
        <p:sp>
          <p:nvSpPr>
            <p:cNvPr id="77" name="直接连接符 62539">
              <a:extLst>
                <a:ext uri="{FF2B5EF4-FFF2-40B4-BE49-F238E27FC236}">
                  <a16:creationId xmlns:a16="http://schemas.microsoft.com/office/drawing/2014/main" id="{AC429F5F-C519-4D1C-BDF8-CD004564C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2" y="480"/>
              <a:ext cx="0" cy="96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直接连接符 62540">
              <a:extLst>
                <a:ext uri="{FF2B5EF4-FFF2-40B4-BE49-F238E27FC236}">
                  <a16:creationId xmlns:a16="http://schemas.microsoft.com/office/drawing/2014/main" id="{F6E9C8C7-0D89-449A-96E2-BFDCAC350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480"/>
              <a:ext cx="79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直接连接符 62541">
              <a:extLst>
                <a:ext uri="{FF2B5EF4-FFF2-40B4-BE49-F238E27FC236}">
                  <a16:creationId xmlns:a16="http://schemas.microsoft.com/office/drawing/2014/main" id="{FB0D3F27-3289-4160-A9F7-0DF69F5D7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1440"/>
              <a:ext cx="79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直接连接符 62542">
              <a:extLst>
                <a:ext uri="{FF2B5EF4-FFF2-40B4-BE49-F238E27FC236}">
                  <a16:creationId xmlns:a16="http://schemas.microsoft.com/office/drawing/2014/main" id="{A8D539EC-4698-4450-AC66-58F6443E6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480"/>
              <a:ext cx="0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直接连接符 62543">
              <a:extLst>
                <a:ext uri="{FF2B5EF4-FFF2-40B4-BE49-F238E27FC236}">
                  <a16:creationId xmlns:a16="http://schemas.microsoft.com/office/drawing/2014/main" id="{7D106B62-3B85-4B6B-8F05-FA4EFFF6E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720"/>
              <a:ext cx="20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直接连接符 62544">
              <a:extLst>
                <a:ext uri="{FF2B5EF4-FFF2-40B4-BE49-F238E27FC236}">
                  <a16:creationId xmlns:a16="http://schemas.microsoft.com/office/drawing/2014/main" id="{3104A110-C9EA-406D-9156-7D1DDB177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720"/>
              <a:ext cx="0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直接连接符 62545">
              <a:extLst>
                <a:ext uri="{FF2B5EF4-FFF2-40B4-BE49-F238E27FC236}">
                  <a16:creationId xmlns:a16="http://schemas.microsoft.com/office/drawing/2014/main" id="{CB0C5CD7-6C9F-4350-82E8-E9375D07E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7" y="1200"/>
              <a:ext cx="0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直接连接符 62546">
              <a:extLst>
                <a:ext uri="{FF2B5EF4-FFF2-40B4-BE49-F238E27FC236}">
                  <a16:creationId xmlns:a16="http://schemas.microsoft.com/office/drawing/2014/main" id="{DBABBF65-6ADC-4562-B673-5EFD3DA4A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1200"/>
              <a:ext cx="20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390F66F-DCA7-495D-9B37-FC1A98DE3B97}"/>
              </a:ext>
            </a:extLst>
          </p:cNvPr>
          <p:cNvGrpSpPr>
            <a:grpSpLocks/>
          </p:cNvGrpSpPr>
          <p:nvPr/>
        </p:nvGrpSpPr>
        <p:grpSpPr bwMode="auto">
          <a:xfrm>
            <a:off x="4640263" y="2632075"/>
            <a:ext cx="928687" cy="1535113"/>
            <a:chOff x="2736" y="912"/>
            <a:chExt cx="576" cy="967"/>
          </a:xfrm>
        </p:grpSpPr>
        <p:sp>
          <p:nvSpPr>
            <p:cNvPr id="86" name="直接连接符 62548">
              <a:extLst>
                <a:ext uri="{FF2B5EF4-FFF2-40B4-BE49-F238E27FC236}">
                  <a16:creationId xmlns:a16="http://schemas.microsoft.com/office/drawing/2014/main" id="{09529C66-FE59-4BF7-BF5E-AAAE68EA2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2" y="919"/>
              <a:ext cx="0" cy="96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直接连接符 62549">
              <a:extLst>
                <a:ext uri="{FF2B5EF4-FFF2-40B4-BE49-F238E27FC236}">
                  <a16:creationId xmlns:a16="http://schemas.microsoft.com/office/drawing/2014/main" id="{6113A2B7-E9E6-4386-8FC0-597CF41DD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912"/>
              <a:ext cx="576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直接连接符 62550">
              <a:extLst>
                <a:ext uri="{FF2B5EF4-FFF2-40B4-BE49-F238E27FC236}">
                  <a16:creationId xmlns:a16="http://schemas.microsoft.com/office/drawing/2014/main" id="{B4348B8E-7CE0-4D3C-9DAC-DBF90EDD2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72"/>
              <a:ext cx="576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直接连接符 62551">
              <a:extLst>
                <a:ext uri="{FF2B5EF4-FFF2-40B4-BE49-F238E27FC236}">
                  <a16:creationId xmlns:a16="http://schemas.microsoft.com/office/drawing/2014/main" id="{40895BB1-6B96-46FF-A1D4-591C64F50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2" y="919"/>
              <a:ext cx="0" cy="96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B6A81EB-F957-4AD7-B486-A2A74C61A316}"/>
              </a:ext>
            </a:extLst>
          </p:cNvPr>
          <p:cNvGrpSpPr>
            <a:grpSpLocks/>
          </p:cNvGrpSpPr>
          <p:nvPr/>
        </p:nvGrpSpPr>
        <p:grpSpPr bwMode="auto">
          <a:xfrm>
            <a:off x="4654550" y="3140075"/>
            <a:ext cx="547688" cy="544513"/>
            <a:chOff x="2750" y="1227"/>
            <a:chExt cx="345" cy="343"/>
          </a:xfrm>
        </p:grpSpPr>
        <p:sp>
          <p:nvSpPr>
            <p:cNvPr id="91" name="直接连接符 62553">
              <a:extLst>
                <a:ext uri="{FF2B5EF4-FFF2-40B4-BE49-F238E27FC236}">
                  <a16:creationId xmlns:a16="http://schemas.microsoft.com/office/drawing/2014/main" id="{D4ED4A28-9E1F-4104-9901-5A752F915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1227"/>
              <a:ext cx="345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直接连接符 62554">
              <a:extLst>
                <a:ext uri="{FF2B5EF4-FFF2-40B4-BE49-F238E27FC236}">
                  <a16:creationId xmlns:a16="http://schemas.microsoft.com/office/drawing/2014/main" id="{BA7621FB-E4C6-4820-96D4-4A5941911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1570"/>
              <a:ext cx="345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E0BFFA10-BDD3-482C-B04F-8EAB8AD9B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1233488"/>
            <a:ext cx="2506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⒉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画第三视图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E65C590-C899-4734-A275-42102CA37288}"/>
              </a:ext>
            </a:extLst>
          </p:cNvPr>
          <p:cNvGrpSpPr>
            <a:grpSpLocks/>
          </p:cNvGrpSpPr>
          <p:nvPr/>
        </p:nvGrpSpPr>
        <p:grpSpPr bwMode="auto">
          <a:xfrm>
            <a:off x="3328988" y="2617788"/>
            <a:ext cx="1341437" cy="1533525"/>
            <a:chOff x="1920" y="989"/>
            <a:chExt cx="845" cy="966"/>
          </a:xfrm>
        </p:grpSpPr>
        <p:sp>
          <p:nvSpPr>
            <p:cNvPr id="95" name="直接连接符 62557">
              <a:extLst>
                <a:ext uri="{FF2B5EF4-FFF2-40B4-BE49-F238E27FC236}">
                  <a16:creationId xmlns:a16="http://schemas.microsoft.com/office/drawing/2014/main" id="{60C2DAA0-80E5-4DD2-BDE0-9543A8A74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989"/>
              <a:ext cx="840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直接连接符 62558">
              <a:extLst>
                <a:ext uri="{FF2B5EF4-FFF2-40B4-BE49-F238E27FC236}">
                  <a16:creationId xmlns:a16="http://schemas.microsoft.com/office/drawing/2014/main" id="{E8A48BD7-70C3-4D90-BB3E-B1F32D22D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8" y="1955"/>
              <a:ext cx="827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BDB4052-AF89-4BD5-9156-D04B271BBEE0}"/>
              </a:ext>
            </a:extLst>
          </p:cNvPr>
          <p:cNvGrpSpPr>
            <a:grpSpLocks/>
          </p:cNvGrpSpPr>
          <p:nvPr/>
        </p:nvGrpSpPr>
        <p:grpSpPr bwMode="auto">
          <a:xfrm>
            <a:off x="2346325" y="2816225"/>
            <a:ext cx="2987675" cy="1096963"/>
            <a:chOff x="1301" y="1114"/>
            <a:chExt cx="1882" cy="691"/>
          </a:xfrm>
        </p:grpSpPr>
        <p:sp>
          <p:nvSpPr>
            <p:cNvPr id="98" name="直接连接符 62560">
              <a:extLst>
                <a:ext uri="{FF2B5EF4-FFF2-40B4-BE49-F238E27FC236}">
                  <a16:creationId xmlns:a16="http://schemas.microsoft.com/office/drawing/2014/main" id="{BE54AADC-98FC-4632-928B-357D9D037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1114"/>
              <a:ext cx="1882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直接连接符 62561">
              <a:extLst>
                <a:ext uri="{FF2B5EF4-FFF2-40B4-BE49-F238E27FC236}">
                  <a16:creationId xmlns:a16="http://schemas.microsoft.com/office/drawing/2014/main" id="{DE1730F3-04A0-4622-AE32-3FD24748B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1" y="1805"/>
              <a:ext cx="1882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BFA0C2A-C18F-4C32-B689-609A12E386EC}"/>
              </a:ext>
            </a:extLst>
          </p:cNvPr>
          <p:cNvGrpSpPr>
            <a:grpSpLocks/>
          </p:cNvGrpSpPr>
          <p:nvPr/>
        </p:nvGrpSpPr>
        <p:grpSpPr bwMode="auto">
          <a:xfrm>
            <a:off x="1900238" y="3132138"/>
            <a:ext cx="2762250" cy="560387"/>
            <a:chOff x="1020" y="1313"/>
            <a:chExt cx="1740" cy="353"/>
          </a:xfrm>
        </p:grpSpPr>
        <p:sp>
          <p:nvSpPr>
            <p:cNvPr id="101" name="直接连接符 62563">
              <a:extLst>
                <a:ext uri="{FF2B5EF4-FFF2-40B4-BE49-F238E27FC236}">
                  <a16:creationId xmlns:a16="http://schemas.microsoft.com/office/drawing/2014/main" id="{21F09B94-21DF-45E2-9005-111EE7D72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1313"/>
              <a:ext cx="1740" cy="0"/>
            </a:xfrm>
            <a:prstGeom prst="line">
              <a:avLst/>
            </a:pr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任意多边形 62564">
              <a:extLst>
                <a:ext uri="{FF2B5EF4-FFF2-40B4-BE49-F238E27FC236}">
                  <a16:creationId xmlns:a16="http://schemas.microsoft.com/office/drawing/2014/main" id="{279BDF06-3B3F-498E-A047-5A5EC3B42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665"/>
              <a:ext cx="1710" cy="1"/>
            </a:xfrm>
            <a:custGeom>
              <a:avLst/>
              <a:gdLst>
                <a:gd name="T0" fmla="*/ 0 w 1710"/>
                <a:gd name="T1" fmla="*/ 0 h 1"/>
                <a:gd name="T2" fmla="*/ 1710 w 17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10" h="1">
                  <a:moveTo>
                    <a:pt x="0" y="0"/>
                  </a:moveTo>
                  <a:lnTo>
                    <a:pt x="1710" y="0"/>
                  </a:lnTo>
                </a:path>
              </a:pathLst>
            </a:custGeom>
            <a:noFill/>
            <a:ln w="9525">
              <a:solidFill>
                <a:srgbClr val="66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C62609F-6D13-4573-AD70-891B432538A7}"/>
              </a:ext>
            </a:extLst>
          </p:cNvPr>
          <p:cNvGrpSpPr>
            <a:grpSpLocks/>
          </p:cNvGrpSpPr>
          <p:nvPr/>
        </p:nvGrpSpPr>
        <p:grpSpPr bwMode="auto">
          <a:xfrm>
            <a:off x="1674813" y="5024438"/>
            <a:ext cx="1708150" cy="1128712"/>
            <a:chOff x="1112" y="2271"/>
            <a:chExt cx="1076" cy="711"/>
          </a:xfrm>
        </p:grpSpPr>
        <p:sp>
          <p:nvSpPr>
            <p:cNvPr id="104" name="任意多边形 62566">
              <a:extLst>
                <a:ext uri="{FF2B5EF4-FFF2-40B4-BE49-F238E27FC236}">
                  <a16:creationId xmlns:a16="http://schemas.microsoft.com/office/drawing/2014/main" id="{CE3E296B-D78B-42E1-B3FB-F02484201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2866"/>
              <a:ext cx="946" cy="102"/>
            </a:xfrm>
            <a:custGeom>
              <a:avLst/>
              <a:gdLst>
                <a:gd name="T0" fmla="*/ 102 w 946"/>
                <a:gd name="T1" fmla="*/ 0 h 102"/>
                <a:gd name="T2" fmla="*/ 0 w 946"/>
                <a:gd name="T3" fmla="*/ 102 h 102"/>
                <a:gd name="T4" fmla="*/ 946 w 946"/>
                <a:gd name="T5" fmla="*/ 102 h 102"/>
                <a:gd name="T6" fmla="*/ 946 w 946"/>
                <a:gd name="T7" fmla="*/ 0 h 102"/>
                <a:gd name="T8" fmla="*/ 102 w 94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102">
                  <a:moveTo>
                    <a:pt x="102" y="0"/>
                  </a:moveTo>
                  <a:lnTo>
                    <a:pt x="0" y="102"/>
                  </a:lnTo>
                  <a:lnTo>
                    <a:pt x="946" y="102"/>
                  </a:lnTo>
                  <a:lnTo>
                    <a:pt x="946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矩形 62567">
              <a:extLst>
                <a:ext uri="{FF2B5EF4-FFF2-40B4-BE49-F238E27FC236}">
                  <a16:creationId xmlns:a16="http://schemas.microsoft.com/office/drawing/2014/main" id="{38067199-6CCD-4C75-8E44-5D0322D93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" y="2277"/>
              <a:ext cx="836" cy="582"/>
            </a:xfrm>
            <a:prstGeom prst="rect">
              <a:avLst/>
            </a:prstGeom>
            <a:gradFill rotWithShape="0">
              <a:gsLst>
                <a:gs pos="0">
                  <a:srgbClr val="767600"/>
                </a:gs>
                <a:gs pos="100000">
                  <a:srgbClr val="FFFF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6" name="组合 62568">
              <a:extLst>
                <a:ext uri="{FF2B5EF4-FFF2-40B4-BE49-F238E27FC236}">
                  <a16:creationId xmlns:a16="http://schemas.microsoft.com/office/drawing/2014/main" id="{5B9E4485-AA24-470F-93A2-4DF7DB7779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" y="2271"/>
              <a:ext cx="1076" cy="711"/>
              <a:chOff x="1112" y="2271"/>
              <a:chExt cx="1076" cy="711"/>
            </a:xfrm>
          </p:grpSpPr>
          <p:sp>
            <p:nvSpPr>
              <p:cNvPr id="108" name="直接连接符 62569">
                <a:extLst>
                  <a:ext uri="{FF2B5EF4-FFF2-40B4-BE49-F238E27FC236}">
                    <a16:creationId xmlns:a16="http://schemas.microsoft.com/office/drawing/2014/main" id="{2C5F6509-7450-46D5-B45A-C8A35785D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2" y="2969"/>
                <a:ext cx="93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直接连接符 62570">
                <a:extLst>
                  <a:ext uri="{FF2B5EF4-FFF2-40B4-BE49-F238E27FC236}">
                    <a16:creationId xmlns:a16="http://schemas.microsoft.com/office/drawing/2014/main" id="{E68D1711-A081-45BA-801E-B14725071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1" y="2271"/>
                <a:ext cx="0" cy="7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直接连接符 62571">
                <a:extLst>
                  <a:ext uri="{FF2B5EF4-FFF2-40B4-BE49-F238E27FC236}">
                    <a16:creationId xmlns:a16="http://schemas.microsoft.com/office/drawing/2014/main" id="{0C9475B8-BBAB-4B79-B906-1EFC57A36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" y="2867"/>
                <a:ext cx="84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任意多边形 62572">
                <a:extLst>
                  <a:ext uri="{FF2B5EF4-FFF2-40B4-BE49-F238E27FC236}">
                    <a16:creationId xmlns:a16="http://schemas.microsoft.com/office/drawing/2014/main" id="{BFACAB32-F28C-440B-8FC2-283BBC354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2285"/>
                <a:ext cx="218" cy="683"/>
              </a:xfrm>
              <a:custGeom>
                <a:avLst/>
                <a:gdLst>
                  <a:gd name="T0" fmla="*/ 65 w 218"/>
                  <a:gd name="T1" fmla="*/ 0 h 683"/>
                  <a:gd name="T2" fmla="*/ 218 w 218"/>
                  <a:gd name="T3" fmla="*/ 0 h 683"/>
                  <a:gd name="T4" fmla="*/ 218 w 218"/>
                  <a:gd name="T5" fmla="*/ 574 h 683"/>
                  <a:gd name="T6" fmla="*/ 109 w 218"/>
                  <a:gd name="T7" fmla="*/ 683 h 683"/>
                  <a:gd name="T8" fmla="*/ 0 w 218"/>
                  <a:gd name="T9" fmla="*/ 683 h 683"/>
                  <a:gd name="T10" fmla="*/ 0 w 218"/>
                  <a:gd name="T11" fmla="*/ 0 h 683"/>
                  <a:gd name="T12" fmla="*/ 109 w 218"/>
                  <a:gd name="T13" fmla="*/ 0 h 683"/>
                  <a:gd name="T14" fmla="*/ 65 w 218"/>
                  <a:gd name="T15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683">
                    <a:moveTo>
                      <a:pt x="65" y="0"/>
                    </a:moveTo>
                    <a:lnTo>
                      <a:pt x="218" y="0"/>
                    </a:lnTo>
                    <a:lnTo>
                      <a:pt x="218" y="574"/>
                    </a:lnTo>
                    <a:lnTo>
                      <a:pt x="109" y="683"/>
                    </a:lnTo>
                    <a:lnTo>
                      <a:pt x="0" y="683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66FFFF"/>
              </a:solidFill>
              <a:ln w="12700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直接连接符 62573">
                <a:extLst>
                  <a:ext uri="{FF2B5EF4-FFF2-40B4-BE49-F238E27FC236}">
                    <a16:creationId xmlns:a16="http://schemas.microsoft.com/office/drawing/2014/main" id="{E1F3A452-D044-424B-AABA-9598032419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7" y="2278"/>
                <a:ext cx="0" cy="5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直接连接符 62574">
                <a:extLst>
                  <a:ext uri="{FF2B5EF4-FFF2-40B4-BE49-F238E27FC236}">
                    <a16:creationId xmlns:a16="http://schemas.microsoft.com/office/drawing/2014/main" id="{D7DA7AA7-BFB4-4E71-93B3-6B2E7AFAB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0" y="2279"/>
                <a:ext cx="9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7" name="任意多边形 62575">
              <a:extLst>
                <a:ext uri="{FF2B5EF4-FFF2-40B4-BE49-F238E27FC236}">
                  <a16:creationId xmlns:a16="http://schemas.microsoft.com/office/drawing/2014/main" id="{CE98DE31-9A2D-46A3-888C-D98E98B02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2859"/>
              <a:ext cx="117" cy="118"/>
            </a:xfrm>
            <a:custGeom>
              <a:avLst/>
              <a:gdLst>
                <a:gd name="T0" fmla="*/ 0 w 117"/>
                <a:gd name="T1" fmla="*/ 118 h 118"/>
                <a:gd name="T2" fmla="*/ 117 w 117"/>
                <a:gd name="T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" h="118">
                  <a:moveTo>
                    <a:pt x="0" y="118"/>
                  </a:moveTo>
                  <a:lnTo>
                    <a:pt x="117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DA18BDA-3349-424F-B0F9-4DEF780661BE}"/>
              </a:ext>
            </a:extLst>
          </p:cNvPr>
          <p:cNvGrpSpPr>
            <a:grpSpLocks/>
          </p:cNvGrpSpPr>
          <p:nvPr/>
        </p:nvGrpSpPr>
        <p:grpSpPr bwMode="auto">
          <a:xfrm>
            <a:off x="2149475" y="5172075"/>
            <a:ext cx="1225550" cy="511175"/>
            <a:chOff x="1437" y="3053"/>
            <a:chExt cx="772" cy="322"/>
          </a:xfrm>
        </p:grpSpPr>
        <p:grpSp>
          <p:nvGrpSpPr>
            <p:cNvPr id="115" name="组合 62577">
              <a:extLst>
                <a:ext uri="{FF2B5EF4-FFF2-40B4-BE49-F238E27FC236}">
                  <a16:creationId xmlns:a16="http://schemas.microsoft.com/office/drawing/2014/main" id="{1F9059F1-1271-45C1-846B-EDA6B1162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3053"/>
              <a:ext cx="364" cy="322"/>
              <a:chOff x="2916" y="2422"/>
              <a:chExt cx="364" cy="322"/>
            </a:xfrm>
          </p:grpSpPr>
          <p:sp>
            <p:nvSpPr>
              <p:cNvPr id="122" name="任意多边形 62578">
                <a:extLst>
                  <a:ext uri="{FF2B5EF4-FFF2-40B4-BE49-F238E27FC236}">
                    <a16:creationId xmlns:a16="http://schemas.microsoft.com/office/drawing/2014/main" id="{AD011147-BE68-4AE0-85C4-FBD1FE165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422"/>
                <a:ext cx="248" cy="225"/>
              </a:xfrm>
              <a:custGeom>
                <a:avLst/>
                <a:gdLst>
                  <a:gd name="T0" fmla="*/ 0 w 248"/>
                  <a:gd name="T1" fmla="*/ 22 h 225"/>
                  <a:gd name="T2" fmla="*/ 8 w 248"/>
                  <a:gd name="T3" fmla="*/ 95 h 225"/>
                  <a:gd name="T4" fmla="*/ 37 w 248"/>
                  <a:gd name="T5" fmla="*/ 138 h 225"/>
                  <a:gd name="T6" fmla="*/ 59 w 248"/>
                  <a:gd name="T7" fmla="*/ 182 h 225"/>
                  <a:gd name="T8" fmla="*/ 102 w 248"/>
                  <a:gd name="T9" fmla="*/ 211 h 225"/>
                  <a:gd name="T10" fmla="*/ 168 w 248"/>
                  <a:gd name="T11" fmla="*/ 218 h 225"/>
                  <a:gd name="T12" fmla="*/ 226 w 248"/>
                  <a:gd name="T13" fmla="*/ 225 h 225"/>
                  <a:gd name="T14" fmla="*/ 248 w 248"/>
                  <a:gd name="T15" fmla="*/ 175 h 225"/>
                  <a:gd name="T16" fmla="*/ 226 w 248"/>
                  <a:gd name="T17" fmla="*/ 87 h 225"/>
                  <a:gd name="T18" fmla="*/ 168 w 248"/>
                  <a:gd name="T19" fmla="*/ 29 h 225"/>
                  <a:gd name="T20" fmla="*/ 109 w 248"/>
                  <a:gd name="T21" fmla="*/ 7 h 225"/>
                  <a:gd name="T22" fmla="*/ 66 w 248"/>
                  <a:gd name="T23" fmla="*/ 0 h 225"/>
                  <a:gd name="T24" fmla="*/ 0 w 248"/>
                  <a:gd name="T25" fmla="*/ 2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225">
                    <a:moveTo>
                      <a:pt x="0" y="22"/>
                    </a:moveTo>
                    <a:lnTo>
                      <a:pt x="8" y="95"/>
                    </a:lnTo>
                    <a:lnTo>
                      <a:pt x="37" y="138"/>
                    </a:lnTo>
                    <a:lnTo>
                      <a:pt x="59" y="182"/>
                    </a:lnTo>
                    <a:lnTo>
                      <a:pt x="102" y="211"/>
                    </a:lnTo>
                    <a:lnTo>
                      <a:pt x="168" y="218"/>
                    </a:lnTo>
                    <a:lnTo>
                      <a:pt x="226" y="225"/>
                    </a:lnTo>
                    <a:lnTo>
                      <a:pt x="248" y="175"/>
                    </a:lnTo>
                    <a:lnTo>
                      <a:pt x="226" y="87"/>
                    </a:lnTo>
                    <a:lnTo>
                      <a:pt x="168" y="29"/>
                    </a:lnTo>
                    <a:lnTo>
                      <a:pt x="109" y="7"/>
                    </a:lnTo>
                    <a:lnTo>
                      <a:pt x="66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66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任意多边形 62579">
                <a:extLst>
                  <a:ext uri="{FF2B5EF4-FFF2-40B4-BE49-F238E27FC236}">
                    <a16:creationId xmlns:a16="http://schemas.microsoft.com/office/drawing/2014/main" id="{DF4B80A9-C06D-48DB-ABED-C5CF67952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437"/>
                <a:ext cx="349" cy="305"/>
              </a:xfrm>
              <a:custGeom>
                <a:avLst/>
                <a:gdLst>
                  <a:gd name="T0" fmla="*/ 116 w 349"/>
                  <a:gd name="T1" fmla="*/ 0 h 305"/>
                  <a:gd name="T2" fmla="*/ 44 w 349"/>
                  <a:gd name="T3" fmla="*/ 36 h 305"/>
                  <a:gd name="T4" fmla="*/ 15 w 349"/>
                  <a:gd name="T5" fmla="*/ 102 h 305"/>
                  <a:gd name="T6" fmla="*/ 0 w 349"/>
                  <a:gd name="T7" fmla="*/ 167 h 305"/>
                  <a:gd name="T8" fmla="*/ 22 w 349"/>
                  <a:gd name="T9" fmla="*/ 233 h 305"/>
                  <a:gd name="T10" fmla="*/ 58 w 349"/>
                  <a:gd name="T11" fmla="*/ 276 h 305"/>
                  <a:gd name="T12" fmla="*/ 116 w 349"/>
                  <a:gd name="T13" fmla="*/ 298 h 305"/>
                  <a:gd name="T14" fmla="*/ 204 w 349"/>
                  <a:gd name="T15" fmla="*/ 305 h 305"/>
                  <a:gd name="T16" fmla="*/ 284 w 349"/>
                  <a:gd name="T17" fmla="*/ 291 h 305"/>
                  <a:gd name="T18" fmla="*/ 327 w 349"/>
                  <a:gd name="T19" fmla="*/ 254 h 305"/>
                  <a:gd name="T20" fmla="*/ 349 w 349"/>
                  <a:gd name="T21" fmla="*/ 211 h 305"/>
                  <a:gd name="T22" fmla="*/ 291 w 349"/>
                  <a:gd name="T23" fmla="*/ 211 h 305"/>
                  <a:gd name="T24" fmla="*/ 211 w 349"/>
                  <a:gd name="T25" fmla="*/ 196 h 305"/>
                  <a:gd name="T26" fmla="*/ 153 w 349"/>
                  <a:gd name="T27" fmla="*/ 131 h 305"/>
                  <a:gd name="T28" fmla="*/ 131 w 349"/>
                  <a:gd name="T29" fmla="*/ 80 h 305"/>
                  <a:gd name="T30" fmla="*/ 116 w 349"/>
                  <a:gd name="T31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9" h="305">
                    <a:moveTo>
                      <a:pt x="116" y="0"/>
                    </a:moveTo>
                    <a:lnTo>
                      <a:pt x="44" y="36"/>
                    </a:lnTo>
                    <a:lnTo>
                      <a:pt x="15" y="102"/>
                    </a:lnTo>
                    <a:lnTo>
                      <a:pt x="0" y="167"/>
                    </a:lnTo>
                    <a:lnTo>
                      <a:pt x="22" y="233"/>
                    </a:lnTo>
                    <a:lnTo>
                      <a:pt x="58" y="276"/>
                    </a:lnTo>
                    <a:lnTo>
                      <a:pt x="116" y="298"/>
                    </a:lnTo>
                    <a:lnTo>
                      <a:pt x="204" y="305"/>
                    </a:lnTo>
                    <a:lnTo>
                      <a:pt x="284" y="291"/>
                    </a:lnTo>
                    <a:lnTo>
                      <a:pt x="327" y="254"/>
                    </a:lnTo>
                    <a:lnTo>
                      <a:pt x="349" y="211"/>
                    </a:lnTo>
                    <a:lnTo>
                      <a:pt x="291" y="211"/>
                    </a:lnTo>
                    <a:lnTo>
                      <a:pt x="211" y="196"/>
                    </a:lnTo>
                    <a:lnTo>
                      <a:pt x="153" y="131"/>
                    </a:lnTo>
                    <a:lnTo>
                      <a:pt x="131" y="80"/>
                    </a:lnTo>
                    <a:lnTo>
                      <a:pt x="1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4" name="组合 62580">
                <a:extLst>
                  <a:ext uri="{FF2B5EF4-FFF2-40B4-BE49-F238E27FC236}">
                    <a16:creationId xmlns:a16="http://schemas.microsoft.com/office/drawing/2014/main" id="{23F4482E-B67B-48DA-96AA-BB80A58727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3" y="2422"/>
                <a:ext cx="350" cy="322"/>
                <a:chOff x="1425" y="2378"/>
                <a:chExt cx="350" cy="322"/>
              </a:xfrm>
            </p:grpSpPr>
            <p:sp>
              <p:nvSpPr>
                <p:cNvPr id="125" name="椭圆 62581">
                  <a:extLst>
                    <a:ext uri="{FF2B5EF4-FFF2-40B4-BE49-F238E27FC236}">
                      <a16:creationId xmlns:a16="http://schemas.microsoft.com/office/drawing/2014/main" id="{52EC3770-D4EF-4457-B64D-CE13D0B87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5" y="2378"/>
                  <a:ext cx="350" cy="32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任意多边形 62582">
                  <a:extLst>
                    <a:ext uri="{FF2B5EF4-FFF2-40B4-BE49-F238E27FC236}">
                      <a16:creationId xmlns:a16="http://schemas.microsoft.com/office/drawing/2014/main" id="{43DEC033-9F4B-4AE2-917B-3AB50596A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2" y="2386"/>
                  <a:ext cx="218" cy="218"/>
                </a:xfrm>
                <a:custGeom>
                  <a:avLst/>
                  <a:gdLst>
                    <a:gd name="T0" fmla="*/ 0 w 218"/>
                    <a:gd name="T1" fmla="*/ 0 h 218"/>
                    <a:gd name="T2" fmla="*/ 7 w 218"/>
                    <a:gd name="T3" fmla="*/ 65 h 218"/>
                    <a:gd name="T4" fmla="*/ 29 w 218"/>
                    <a:gd name="T5" fmla="*/ 131 h 218"/>
                    <a:gd name="T6" fmla="*/ 65 w 218"/>
                    <a:gd name="T7" fmla="*/ 181 h 218"/>
                    <a:gd name="T8" fmla="*/ 138 w 218"/>
                    <a:gd name="T9" fmla="*/ 211 h 218"/>
                    <a:gd name="T10" fmla="*/ 218 w 218"/>
                    <a:gd name="T11" fmla="*/ 21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8" h="218">
                      <a:moveTo>
                        <a:pt x="0" y="0"/>
                      </a:moveTo>
                      <a:cubicBezTo>
                        <a:pt x="1" y="11"/>
                        <a:pt x="2" y="43"/>
                        <a:pt x="7" y="65"/>
                      </a:cubicBezTo>
                      <a:cubicBezTo>
                        <a:pt x="12" y="87"/>
                        <a:pt x="19" y="112"/>
                        <a:pt x="29" y="131"/>
                      </a:cubicBezTo>
                      <a:cubicBezTo>
                        <a:pt x="39" y="150"/>
                        <a:pt x="47" y="168"/>
                        <a:pt x="65" y="181"/>
                      </a:cubicBezTo>
                      <a:cubicBezTo>
                        <a:pt x="83" y="194"/>
                        <a:pt x="113" y="205"/>
                        <a:pt x="138" y="211"/>
                      </a:cubicBezTo>
                      <a:cubicBezTo>
                        <a:pt x="163" y="217"/>
                        <a:pt x="201" y="217"/>
                        <a:pt x="218" y="218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16" name="组合 62583">
              <a:extLst>
                <a:ext uri="{FF2B5EF4-FFF2-40B4-BE49-F238E27FC236}">
                  <a16:creationId xmlns:a16="http://schemas.microsoft.com/office/drawing/2014/main" id="{BF7EB107-C397-490C-B0C2-2C79BF9EB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5" y="3053"/>
              <a:ext cx="364" cy="322"/>
              <a:chOff x="2916" y="2422"/>
              <a:chExt cx="364" cy="322"/>
            </a:xfrm>
          </p:grpSpPr>
          <p:sp>
            <p:nvSpPr>
              <p:cNvPr id="117" name="任意多边形 62584">
                <a:extLst>
                  <a:ext uri="{FF2B5EF4-FFF2-40B4-BE49-F238E27FC236}">
                    <a16:creationId xmlns:a16="http://schemas.microsoft.com/office/drawing/2014/main" id="{002DF6D6-8DCA-46E9-B49C-D1847F3D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422"/>
                <a:ext cx="248" cy="225"/>
              </a:xfrm>
              <a:custGeom>
                <a:avLst/>
                <a:gdLst>
                  <a:gd name="T0" fmla="*/ 0 w 248"/>
                  <a:gd name="T1" fmla="*/ 22 h 225"/>
                  <a:gd name="T2" fmla="*/ 8 w 248"/>
                  <a:gd name="T3" fmla="*/ 95 h 225"/>
                  <a:gd name="T4" fmla="*/ 37 w 248"/>
                  <a:gd name="T5" fmla="*/ 138 h 225"/>
                  <a:gd name="T6" fmla="*/ 59 w 248"/>
                  <a:gd name="T7" fmla="*/ 182 h 225"/>
                  <a:gd name="T8" fmla="*/ 102 w 248"/>
                  <a:gd name="T9" fmla="*/ 211 h 225"/>
                  <a:gd name="T10" fmla="*/ 168 w 248"/>
                  <a:gd name="T11" fmla="*/ 218 h 225"/>
                  <a:gd name="T12" fmla="*/ 226 w 248"/>
                  <a:gd name="T13" fmla="*/ 225 h 225"/>
                  <a:gd name="T14" fmla="*/ 248 w 248"/>
                  <a:gd name="T15" fmla="*/ 175 h 225"/>
                  <a:gd name="T16" fmla="*/ 226 w 248"/>
                  <a:gd name="T17" fmla="*/ 87 h 225"/>
                  <a:gd name="T18" fmla="*/ 168 w 248"/>
                  <a:gd name="T19" fmla="*/ 29 h 225"/>
                  <a:gd name="T20" fmla="*/ 109 w 248"/>
                  <a:gd name="T21" fmla="*/ 7 h 225"/>
                  <a:gd name="T22" fmla="*/ 66 w 248"/>
                  <a:gd name="T23" fmla="*/ 0 h 225"/>
                  <a:gd name="T24" fmla="*/ 0 w 248"/>
                  <a:gd name="T25" fmla="*/ 22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8" h="225">
                    <a:moveTo>
                      <a:pt x="0" y="22"/>
                    </a:moveTo>
                    <a:lnTo>
                      <a:pt x="8" y="95"/>
                    </a:lnTo>
                    <a:lnTo>
                      <a:pt x="37" y="138"/>
                    </a:lnTo>
                    <a:lnTo>
                      <a:pt x="59" y="182"/>
                    </a:lnTo>
                    <a:lnTo>
                      <a:pt x="102" y="211"/>
                    </a:lnTo>
                    <a:lnTo>
                      <a:pt x="168" y="218"/>
                    </a:lnTo>
                    <a:lnTo>
                      <a:pt x="226" y="225"/>
                    </a:lnTo>
                    <a:lnTo>
                      <a:pt x="248" y="175"/>
                    </a:lnTo>
                    <a:lnTo>
                      <a:pt x="226" y="87"/>
                    </a:lnTo>
                    <a:lnTo>
                      <a:pt x="168" y="29"/>
                    </a:lnTo>
                    <a:lnTo>
                      <a:pt x="109" y="7"/>
                    </a:lnTo>
                    <a:lnTo>
                      <a:pt x="66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66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任意多边形 62585">
                <a:extLst>
                  <a:ext uri="{FF2B5EF4-FFF2-40B4-BE49-F238E27FC236}">
                    <a16:creationId xmlns:a16="http://schemas.microsoft.com/office/drawing/2014/main" id="{527A169D-A295-4943-8A34-94DB8A8ED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437"/>
                <a:ext cx="349" cy="305"/>
              </a:xfrm>
              <a:custGeom>
                <a:avLst/>
                <a:gdLst>
                  <a:gd name="T0" fmla="*/ 116 w 349"/>
                  <a:gd name="T1" fmla="*/ 0 h 305"/>
                  <a:gd name="T2" fmla="*/ 44 w 349"/>
                  <a:gd name="T3" fmla="*/ 36 h 305"/>
                  <a:gd name="T4" fmla="*/ 15 w 349"/>
                  <a:gd name="T5" fmla="*/ 102 h 305"/>
                  <a:gd name="T6" fmla="*/ 0 w 349"/>
                  <a:gd name="T7" fmla="*/ 167 h 305"/>
                  <a:gd name="T8" fmla="*/ 22 w 349"/>
                  <a:gd name="T9" fmla="*/ 233 h 305"/>
                  <a:gd name="T10" fmla="*/ 58 w 349"/>
                  <a:gd name="T11" fmla="*/ 276 h 305"/>
                  <a:gd name="T12" fmla="*/ 116 w 349"/>
                  <a:gd name="T13" fmla="*/ 298 h 305"/>
                  <a:gd name="T14" fmla="*/ 204 w 349"/>
                  <a:gd name="T15" fmla="*/ 305 h 305"/>
                  <a:gd name="T16" fmla="*/ 284 w 349"/>
                  <a:gd name="T17" fmla="*/ 291 h 305"/>
                  <a:gd name="T18" fmla="*/ 327 w 349"/>
                  <a:gd name="T19" fmla="*/ 254 h 305"/>
                  <a:gd name="T20" fmla="*/ 349 w 349"/>
                  <a:gd name="T21" fmla="*/ 211 h 305"/>
                  <a:gd name="T22" fmla="*/ 291 w 349"/>
                  <a:gd name="T23" fmla="*/ 211 h 305"/>
                  <a:gd name="T24" fmla="*/ 211 w 349"/>
                  <a:gd name="T25" fmla="*/ 196 h 305"/>
                  <a:gd name="T26" fmla="*/ 153 w 349"/>
                  <a:gd name="T27" fmla="*/ 131 h 305"/>
                  <a:gd name="T28" fmla="*/ 131 w 349"/>
                  <a:gd name="T29" fmla="*/ 80 h 305"/>
                  <a:gd name="T30" fmla="*/ 116 w 349"/>
                  <a:gd name="T31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9" h="305">
                    <a:moveTo>
                      <a:pt x="116" y="0"/>
                    </a:moveTo>
                    <a:lnTo>
                      <a:pt x="44" y="36"/>
                    </a:lnTo>
                    <a:lnTo>
                      <a:pt x="15" y="102"/>
                    </a:lnTo>
                    <a:lnTo>
                      <a:pt x="0" y="167"/>
                    </a:lnTo>
                    <a:lnTo>
                      <a:pt x="22" y="233"/>
                    </a:lnTo>
                    <a:lnTo>
                      <a:pt x="58" y="276"/>
                    </a:lnTo>
                    <a:lnTo>
                      <a:pt x="116" y="298"/>
                    </a:lnTo>
                    <a:lnTo>
                      <a:pt x="204" y="305"/>
                    </a:lnTo>
                    <a:lnTo>
                      <a:pt x="284" y="291"/>
                    </a:lnTo>
                    <a:lnTo>
                      <a:pt x="327" y="254"/>
                    </a:lnTo>
                    <a:lnTo>
                      <a:pt x="349" y="211"/>
                    </a:lnTo>
                    <a:lnTo>
                      <a:pt x="291" y="211"/>
                    </a:lnTo>
                    <a:lnTo>
                      <a:pt x="211" y="196"/>
                    </a:lnTo>
                    <a:lnTo>
                      <a:pt x="153" y="131"/>
                    </a:lnTo>
                    <a:lnTo>
                      <a:pt x="131" y="80"/>
                    </a:lnTo>
                    <a:lnTo>
                      <a:pt x="1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19" name="组合 62586">
                <a:extLst>
                  <a:ext uri="{FF2B5EF4-FFF2-40B4-BE49-F238E27FC236}">
                    <a16:creationId xmlns:a16="http://schemas.microsoft.com/office/drawing/2014/main" id="{0B5D45F3-E32E-406A-813F-9DE5F9DC4A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3" y="2422"/>
                <a:ext cx="350" cy="322"/>
                <a:chOff x="1425" y="2378"/>
                <a:chExt cx="350" cy="322"/>
              </a:xfrm>
            </p:grpSpPr>
            <p:sp>
              <p:nvSpPr>
                <p:cNvPr id="120" name="椭圆 62587">
                  <a:extLst>
                    <a:ext uri="{FF2B5EF4-FFF2-40B4-BE49-F238E27FC236}">
                      <a16:creationId xmlns:a16="http://schemas.microsoft.com/office/drawing/2014/main" id="{08777F4C-BA1E-47A4-B530-E416B7ACD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5" y="2378"/>
                  <a:ext cx="350" cy="32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1" name="任意多边形 62588">
                  <a:extLst>
                    <a:ext uri="{FF2B5EF4-FFF2-40B4-BE49-F238E27FC236}">
                      <a16:creationId xmlns:a16="http://schemas.microsoft.com/office/drawing/2014/main" id="{C4CD3961-AAEB-42AB-A163-14A215A2D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42" y="2386"/>
                  <a:ext cx="218" cy="218"/>
                </a:xfrm>
                <a:custGeom>
                  <a:avLst/>
                  <a:gdLst>
                    <a:gd name="T0" fmla="*/ 0 w 218"/>
                    <a:gd name="T1" fmla="*/ 0 h 218"/>
                    <a:gd name="T2" fmla="*/ 7 w 218"/>
                    <a:gd name="T3" fmla="*/ 65 h 218"/>
                    <a:gd name="T4" fmla="*/ 29 w 218"/>
                    <a:gd name="T5" fmla="*/ 131 h 218"/>
                    <a:gd name="T6" fmla="*/ 65 w 218"/>
                    <a:gd name="T7" fmla="*/ 181 h 218"/>
                    <a:gd name="T8" fmla="*/ 138 w 218"/>
                    <a:gd name="T9" fmla="*/ 211 h 218"/>
                    <a:gd name="T10" fmla="*/ 218 w 218"/>
                    <a:gd name="T11" fmla="*/ 21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8" h="218">
                      <a:moveTo>
                        <a:pt x="0" y="0"/>
                      </a:moveTo>
                      <a:cubicBezTo>
                        <a:pt x="1" y="11"/>
                        <a:pt x="2" y="43"/>
                        <a:pt x="7" y="65"/>
                      </a:cubicBezTo>
                      <a:cubicBezTo>
                        <a:pt x="12" y="87"/>
                        <a:pt x="19" y="112"/>
                        <a:pt x="29" y="131"/>
                      </a:cubicBezTo>
                      <a:cubicBezTo>
                        <a:pt x="39" y="150"/>
                        <a:pt x="47" y="168"/>
                        <a:pt x="65" y="181"/>
                      </a:cubicBezTo>
                      <a:cubicBezTo>
                        <a:pt x="83" y="194"/>
                        <a:pt x="113" y="205"/>
                        <a:pt x="138" y="211"/>
                      </a:cubicBezTo>
                      <a:cubicBezTo>
                        <a:pt x="163" y="217"/>
                        <a:pt x="201" y="217"/>
                        <a:pt x="218" y="218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A84F4E58-4E6B-4B9F-AD1F-BB491A5D6DAF}"/>
              </a:ext>
            </a:extLst>
          </p:cNvPr>
          <p:cNvGrpSpPr>
            <a:grpSpLocks/>
          </p:cNvGrpSpPr>
          <p:nvPr/>
        </p:nvGrpSpPr>
        <p:grpSpPr bwMode="auto">
          <a:xfrm>
            <a:off x="5283200" y="4371975"/>
            <a:ext cx="2324100" cy="2011363"/>
            <a:chOff x="3411" y="2549"/>
            <a:chExt cx="1464" cy="1267"/>
          </a:xfrm>
        </p:grpSpPr>
        <p:sp>
          <p:nvSpPr>
            <p:cNvPr id="128" name="任意多边形 62590">
              <a:extLst>
                <a:ext uri="{FF2B5EF4-FFF2-40B4-BE49-F238E27FC236}">
                  <a16:creationId xmlns:a16="http://schemas.microsoft.com/office/drawing/2014/main" id="{CDB64366-FBC7-4EEA-917B-78E55E0E1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3556"/>
              <a:ext cx="698" cy="255"/>
            </a:xfrm>
            <a:custGeom>
              <a:avLst/>
              <a:gdLst>
                <a:gd name="T0" fmla="*/ 147 w 698"/>
                <a:gd name="T1" fmla="*/ 0 h 255"/>
                <a:gd name="T2" fmla="*/ 205 w 698"/>
                <a:gd name="T3" fmla="*/ 20 h 255"/>
                <a:gd name="T4" fmla="*/ 275 w 698"/>
                <a:gd name="T5" fmla="*/ 39 h 255"/>
                <a:gd name="T6" fmla="*/ 339 w 698"/>
                <a:gd name="T7" fmla="*/ 58 h 255"/>
                <a:gd name="T8" fmla="*/ 416 w 698"/>
                <a:gd name="T9" fmla="*/ 58 h 255"/>
                <a:gd name="T10" fmla="*/ 463 w 698"/>
                <a:gd name="T11" fmla="*/ 52 h 255"/>
                <a:gd name="T12" fmla="*/ 512 w 698"/>
                <a:gd name="T13" fmla="*/ 20 h 255"/>
                <a:gd name="T14" fmla="*/ 480 w 698"/>
                <a:gd name="T15" fmla="*/ 71 h 255"/>
                <a:gd name="T16" fmla="*/ 416 w 698"/>
                <a:gd name="T17" fmla="*/ 122 h 255"/>
                <a:gd name="T18" fmla="*/ 698 w 698"/>
                <a:gd name="T19" fmla="*/ 122 h 255"/>
                <a:gd name="T20" fmla="*/ 659 w 698"/>
                <a:gd name="T21" fmla="*/ 160 h 255"/>
                <a:gd name="T22" fmla="*/ 595 w 698"/>
                <a:gd name="T23" fmla="*/ 199 h 255"/>
                <a:gd name="T24" fmla="*/ 499 w 698"/>
                <a:gd name="T25" fmla="*/ 237 h 255"/>
                <a:gd name="T26" fmla="*/ 391 w 698"/>
                <a:gd name="T27" fmla="*/ 248 h 255"/>
                <a:gd name="T28" fmla="*/ 282 w 698"/>
                <a:gd name="T29" fmla="*/ 255 h 255"/>
                <a:gd name="T30" fmla="*/ 199 w 698"/>
                <a:gd name="T31" fmla="*/ 237 h 255"/>
                <a:gd name="T32" fmla="*/ 135 w 698"/>
                <a:gd name="T33" fmla="*/ 212 h 255"/>
                <a:gd name="T34" fmla="*/ 64 w 698"/>
                <a:gd name="T35" fmla="*/ 180 h 255"/>
                <a:gd name="T36" fmla="*/ 0 w 698"/>
                <a:gd name="T37" fmla="*/ 148 h 255"/>
                <a:gd name="T38" fmla="*/ 147 w 698"/>
                <a:gd name="T3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8" h="255">
                  <a:moveTo>
                    <a:pt x="147" y="0"/>
                  </a:moveTo>
                  <a:lnTo>
                    <a:pt x="205" y="20"/>
                  </a:lnTo>
                  <a:lnTo>
                    <a:pt x="275" y="39"/>
                  </a:lnTo>
                  <a:lnTo>
                    <a:pt x="339" y="58"/>
                  </a:lnTo>
                  <a:lnTo>
                    <a:pt x="416" y="58"/>
                  </a:lnTo>
                  <a:lnTo>
                    <a:pt x="463" y="52"/>
                  </a:lnTo>
                  <a:lnTo>
                    <a:pt x="512" y="20"/>
                  </a:lnTo>
                  <a:lnTo>
                    <a:pt x="480" y="71"/>
                  </a:lnTo>
                  <a:lnTo>
                    <a:pt x="416" y="122"/>
                  </a:lnTo>
                  <a:lnTo>
                    <a:pt x="698" y="122"/>
                  </a:lnTo>
                  <a:lnTo>
                    <a:pt x="659" y="160"/>
                  </a:lnTo>
                  <a:lnTo>
                    <a:pt x="595" y="199"/>
                  </a:lnTo>
                  <a:lnTo>
                    <a:pt x="499" y="237"/>
                  </a:lnTo>
                  <a:lnTo>
                    <a:pt x="391" y="248"/>
                  </a:lnTo>
                  <a:lnTo>
                    <a:pt x="282" y="255"/>
                  </a:lnTo>
                  <a:lnTo>
                    <a:pt x="199" y="237"/>
                  </a:lnTo>
                  <a:lnTo>
                    <a:pt x="135" y="212"/>
                  </a:lnTo>
                  <a:lnTo>
                    <a:pt x="64" y="180"/>
                  </a:lnTo>
                  <a:lnTo>
                    <a:pt x="0" y="148"/>
                  </a:lnTo>
                  <a:lnTo>
                    <a:pt x="14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任意多边形 62591">
              <a:extLst>
                <a:ext uri="{FF2B5EF4-FFF2-40B4-BE49-F238E27FC236}">
                  <a16:creationId xmlns:a16="http://schemas.microsoft.com/office/drawing/2014/main" id="{405F863A-2382-463B-AEC8-3F0B68936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217"/>
              <a:ext cx="320" cy="461"/>
            </a:xfrm>
            <a:custGeom>
              <a:avLst/>
              <a:gdLst>
                <a:gd name="T0" fmla="*/ 0 w 320"/>
                <a:gd name="T1" fmla="*/ 0 h 461"/>
                <a:gd name="T2" fmla="*/ 250 w 320"/>
                <a:gd name="T3" fmla="*/ 0 h 461"/>
                <a:gd name="T4" fmla="*/ 275 w 320"/>
                <a:gd name="T5" fmla="*/ 64 h 461"/>
                <a:gd name="T6" fmla="*/ 301 w 320"/>
                <a:gd name="T7" fmla="*/ 135 h 461"/>
                <a:gd name="T8" fmla="*/ 320 w 320"/>
                <a:gd name="T9" fmla="*/ 237 h 461"/>
                <a:gd name="T10" fmla="*/ 301 w 320"/>
                <a:gd name="T11" fmla="*/ 327 h 461"/>
                <a:gd name="T12" fmla="*/ 275 w 320"/>
                <a:gd name="T13" fmla="*/ 397 h 461"/>
                <a:gd name="T14" fmla="*/ 256 w 320"/>
                <a:gd name="T15" fmla="*/ 461 h 461"/>
                <a:gd name="T16" fmla="*/ 7 w 320"/>
                <a:gd name="T17" fmla="*/ 461 h 461"/>
                <a:gd name="T18" fmla="*/ 51 w 320"/>
                <a:gd name="T19" fmla="*/ 416 h 461"/>
                <a:gd name="T20" fmla="*/ 83 w 320"/>
                <a:gd name="T21" fmla="*/ 365 h 461"/>
                <a:gd name="T22" fmla="*/ 128 w 320"/>
                <a:gd name="T23" fmla="*/ 295 h 461"/>
                <a:gd name="T24" fmla="*/ 128 w 320"/>
                <a:gd name="T25" fmla="*/ 224 h 461"/>
                <a:gd name="T26" fmla="*/ 122 w 320"/>
                <a:gd name="T27" fmla="*/ 154 h 461"/>
                <a:gd name="T28" fmla="*/ 90 w 320"/>
                <a:gd name="T29" fmla="*/ 90 h 461"/>
                <a:gd name="T30" fmla="*/ 32 w 320"/>
                <a:gd name="T31" fmla="*/ 39 h 461"/>
                <a:gd name="T32" fmla="*/ 0 w 320"/>
                <a:gd name="T3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461">
                  <a:moveTo>
                    <a:pt x="0" y="0"/>
                  </a:moveTo>
                  <a:lnTo>
                    <a:pt x="250" y="0"/>
                  </a:lnTo>
                  <a:lnTo>
                    <a:pt x="275" y="64"/>
                  </a:lnTo>
                  <a:lnTo>
                    <a:pt x="301" y="135"/>
                  </a:lnTo>
                  <a:lnTo>
                    <a:pt x="320" y="237"/>
                  </a:lnTo>
                  <a:lnTo>
                    <a:pt x="301" y="327"/>
                  </a:lnTo>
                  <a:lnTo>
                    <a:pt x="275" y="397"/>
                  </a:lnTo>
                  <a:lnTo>
                    <a:pt x="256" y="461"/>
                  </a:lnTo>
                  <a:lnTo>
                    <a:pt x="7" y="461"/>
                  </a:lnTo>
                  <a:lnTo>
                    <a:pt x="51" y="416"/>
                  </a:lnTo>
                  <a:lnTo>
                    <a:pt x="83" y="365"/>
                  </a:lnTo>
                  <a:lnTo>
                    <a:pt x="128" y="295"/>
                  </a:lnTo>
                  <a:lnTo>
                    <a:pt x="128" y="224"/>
                  </a:lnTo>
                  <a:lnTo>
                    <a:pt x="122" y="154"/>
                  </a:lnTo>
                  <a:lnTo>
                    <a:pt x="90" y="90"/>
                  </a:lnTo>
                  <a:lnTo>
                    <a:pt x="32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任意多边形 62592">
              <a:extLst>
                <a:ext uri="{FF2B5EF4-FFF2-40B4-BE49-F238E27FC236}">
                  <a16:creationId xmlns:a16="http://schemas.microsoft.com/office/drawing/2014/main" id="{7ABAF619-4B29-4B13-BA92-75C5A2B34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224"/>
              <a:ext cx="326" cy="455"/>
            </a:xfrm>
            <a:custGeom>
              <a:avLst/>
              <a:gdLst>
                <a:gd name="T0" fmla="*/ 70 w 326"/>
                <a:gd name="T1" fmla="*/ 0 h 455"/>
                <a:gd name="T2" fmla="*/ 326 w 326"/>
                <a:gd name="T3" fmla="*/ 0 h 455"/>
                <a:gd name="T4" fmla="*/ 250 w 326"/>
                <a:gd name="T5" fmla="*/ 51 h 455"/>
                <a:gd name="T6" fmla="*/ 211 w 326"/>
                <a:gd name="T7" fmla="*/ 121 h 455"/>
                <a:gd name="T8" fmla="*/ 192 w 326"/>
                <a:gd name="T9" fmla="*/ 211 h 455"/>
                <a:gd name="T10" fmla="*/ 198 w 326"/>
                <a:gd name="T11" fmla="*/ 281 h 455"/>
                <a:gd name="T12" fmla="*/ 230 w 326"/>
                <a:gd name="T13" fmla="*/ 332 h 455"/>
                <a:gd name="T14" fmla="*/ 262 w 326"/>
                <a:gd name="T15" fmla="*/ 377 h 455"/>
                <a:gd name="T16" fmla="*/ 307 w 326"/>
                <a:gd name="T17" fmla="*/ 455 h 455"/>
                <a:gd name="T18" fmla="*/ 205 w 326"/>
                <a:gd name="T19" fmla="*/ 454 h 455"/>
                <a:gd name="T20" fmla="*/ 77 w 326"/>
                <a:gd name="T21" fmla="*/ 448 h 455"/>
                <a:gd name="T22" fmla="*/ 51 w 326"/>
                <a:gd name="T23" fmla="*/ 403 h 455"/>
                <a:gd name="T24" fmla="*/ 19 w 326"/>
                <a:gd name="T25" fmla="*/ 348 h 455"/>
                <a:gd name="T26" fmla="*/ 0 w 326"/>
                <a:gd name="T27" fmla="*/ 278 h 455"/>
                <a:gd name="T28" fmla="*/ 0 w 326"/>
                <a:gd name="T29" fmla="*/ 160 h 455"/>
                <a:gd name="T30" fmla="*/ 26 w 326"/>
                <a:gd name="T31" fmla="*/ 115 h 455"/>
                <a:gd name="T32" fmla="*/ 45 w 326"/>
                <a:gd name="T33" fmla="*/ 82 h 455"/>
                <a:gd name="T34" fmla="*/ 70 w 326"/>
                <a:gd name="T3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6" h="455">
                  <a:moveTo>
                    <a:pt x="70" y="0"/>
                  </a:moveTo>
                  <a:lnTo>
                    <a:pt x="326" y="0"/>
                  </a:lnTo>
                  <a:lnTo>
                    <a:pt x="250" y="51"/>
                  </a:lnTo>
                  <a:lnTo>
                    <a:pt x="211" y="121"/>
                  </a:lnTo>
                  <a:lnTo>
                    <a:pt x="192" y="211"/>
                  </a:lnTo>
                  <a:lnTo>
                    <a:pt x="198" y="281"/>
                  </a:lnTo>
                  <a:lnTo>
                    <a:pt x="230" y="332"/>
                  </a:lnTo>
                  <a:lnTo>
                    <a:pt x="262" y="377"/>
                  </a:lnTo>
                  <a:lnTo>
                    <a:pt x="307" y="455"/>
                  </a:lnTo>
                  <a:lnTo>
                    <a:pt x="205" y="454"/>
                  </a:lnTo>
                  <a:lnTo>
                    <a:pt x="77" y="448"/>
                  </a:lnTo>
                  <a:lnTo>
                    <a:pt x="51" y="403"/>
                  </a:lnTo>
                  <a:lnTo>
                    <a:pt x="19" y="348"/>
                  </a:lnTo>
                  <a:lnTo>
                    <a:pt x="0" y="278"/>
                  </a:lnTo>
                  <a:lnTo>
                    <a:pt x="0" y="160"/>
                  </a:lnTo>
                  <a:lnTo>
                    <a:pt x="26" y="115"/>
                  </a:lnTo>
                  <a:lnTo>
                    <a:pt x="45" y="8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任意多边形 62593">
              <a:extLst>
                <a:ext uri="{FF2B5EF4-FFF2-40B4-BE49-F238E27FC236}">
                  <a16:creationId xmlns:a16="http://schemas.microsoft.com/office/drawing/2014/main" id="{BA4366E5-0032-4B15-A99A-8D1319EA4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3032"/>
              <a:ext cx="646" cy="652"/>
            </a:xfrm>
            <a:custGeom>
              <a:avLst/>
              <a:gdLst>
                <a:gd name="T0" fmla="*/ 134 w 646"/>
                <a:gd name="T1" fmla="*/ 192 h 652"/>
                <a:gd name="T2" fmla="*/ 45 w 646"/>
                <a:gd name="T3" fmla="*/ 249 h 652"/>
                <a:gd name="T4" fmla="*/ 19 w 646"/>
                <a:gd name="T5" fmla="*/ 339 h 652"/>
                <a:gd name="T6" fmla="*/ 0 w 646"/>
                <a:gd name="T7" fmla="*/ 422 h 652"/>
                <a:gd name="T8" fmla="*/ 26 w 646"/>
                <a:gd name="T9" fmla="*/ 518 h 652"/>
                <a:gd name="T10" fmla="*/ 77 w 646"/>
                <a:gd name="T11" fmla="*/ 563 h 652"/>
                <a:gd name="T12" fmla="*/ 115 w 646"/>
                <a:gd name="T13" fmla="*/ 652 h 652"/>
                <a:gd name="T14" fmla="*/ 249 w 646"/>
                <a:gd name="T15" fmla="*/ 518 h 652"/>
                <a:gd name="T16" fmla="*/ 320 w 646"/>
                <a:gd name="T17" fmla="*/ 544 h 652"/>
                <a:gd name="T18" fmla="*/ 390 w 646"/>
                <a:gd name="T19" fmla="*/ 569 h 652"/>
                <a:gd name="T20" fmla="*/ 486 w 646"/>
                <a:gd name="T21" fmla="*/ 588 h 652"/>
                <a:gd name="T22" fmla="*/ 564 w 646"/>
                <a:gd name="T23" fmla="*/ 583 h 652"/>
                <a:gd name="T24" fmla="*/ 614 w 646"/>
                <a:gd name="T25" fmla="*/ 537 h 652"/>
                <a:gd name="T26" fmla="*/ 646 w 646"/>
                <a:gd name="T27" fmla="*/ 480 h 652"/>
                <a:gd name="T28" fmla="*/ 646 w 646"/>
                <a:gd name="T29" fmla="*/ 377 h 652"/>
                <a:gd name="T30" fmla="*/ 634 w 646"/>
                <a:gd name="T31" fmla="*/ 300 h 652"/>
                <a:gd name="T32" fmla="*/ 576 w 646"/>
                <a:gd name="T33" fmla="*/ 236 h 652"/>
                <a:gd name="T34" fmla="*/ 525 w 646"/>
                <a:gd name="T35" fmla="*/ 192 h 652"/>
                <a:gd name="T36" fmla="*/ 646 w 646"/>
                <a:gd name="T37" fmla="*/ 71 h 652"/>
                <a:gd name="T38" fmla="*/ 602 w 646"/>
                <a:gd name="T39" fmla="*/ 51 h 652"/>
                <a:gd name="T40" fmla="*/ 544 w 646"/>
                <a:gd name="T41" fmla="*/ 25 h 652"/>
                <a:gd name="T42" fmla="*/ 493 w 646"/>
                <a:gd name="T43" fmla="*/ 6 h 652"/>
                <a:gd name="T44" fmla="*/ 403 w 646"/>
                <a:gd name="T45" fmla="*/ 0 h 652"/>
                <a:gd name="T46" fmla="*/ 339 w 646"/>
                <a:gd name="T47" fmla="*/ 12 h 652"/>
                <a:gd name="T48" fmla="*/ 294 w 646"/>
                <a:gd name="T49" fmla="*/ 25 h 652"/>
                <a:gd name="T50" fmla="*/ 256 w 646"/>
                <a:gd name="T51" fmla="*/ 70 h 652"/>
                <a:gd name="T52" fmla="*/ 134 w 646"/>
                <a:gd name="T53" fmla="*/ 1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6" h="652">
                  <a:moveTo>
                    <a:pt x="134" y="192"/>
                  </a:moveTo>
                  <a:lnTo>
                    <a:pt x="45" y="249"/>
                  </a:lnTo>
                  <a:lnTo>
                    <a:pt x="19" y="339"/>
                  </a:lnTo>
                  <a:lnTo>
                    <a:pt x="0" y="422"/>
                  </a:lnTo>
                  <a:lnTo>
                    <a:pt x="26" y="518"/>
                  </a:lnTo>
                  <a:lnTo>
                    <a:pt x="77" y="563"/>
                  </a:lnTo>
                  <a:lnTo>
                    <a:pt x="115" y="652"/>
                  </a:lnTo>
                  <a:lnTo>
                    <a:pt x="249" y="518"/>
                  </a:lnTo>
                  <a:lnTo>
                    <a:pt x="320" y="544"/>
                  </a:lnTo>
                  <a:lnTo>
                    <a:pt x="390" y="569"/>
                  </a:lnTo>
                  <a:lnTo>
                    <a:pt x="486" y="588"/>
                  </a:lnTo>
                  <a:lnTo>
                    <a:pt x="564" y="583"/>
                  </a:lnTo>
                  <a:lnTo>
                    <a:pt x="614" y="537"/>
                  </a:lnTo>
                  <a:lnTo>
                    <a:pt x="646" y="480"/>
                  </a:lnTo>
                  <a:lnTo>
                    <a:pt x="646" y="377"/>
                  </a:lnTo>
                  <a:lnTo>
                    <a:pt x="634" y="300"/>
                  </a:lnTo>
                  <a:lnTo>
                    <a:pt x="576" y="236"/>
                  </a:lnTo>
                  <a:lnTo>
                    <a:pt x="525" y="192"/>
                  </a:lnTo>
                  <a:lnTo>
                    <a:pt x="646" y="71"/>
                  </a:lnTo>
                  <a:lnTo>
                    <a:pt x="602" y="51"/>
                  </a:lnTo>
                  <a:lnTo>
                    <a:pt x="544" y="25"/>
                  </a:lnTo>
                  <a:lnTo>
                    <a:pt x="493" y="6"/>
                  </a:lnTo>
                  <a:lnTo>
                    <a:pt x="403" y="0"/>
                  </a:lnTo>
                  <a:lnTo>
                    <a:pt x="339" y="12"/>
                  </a:lnTo>
                  <a:lnTo>
                    <a:pt x="294" y="25"/>
                  </a:lnTo>
                  <a:lnTo>
                    <a:pt x="256" y="70"/>
                  </a:lnTo>
                  <a:lnTo>
                    <a:pt x="134" y="192"/>
                  </a:lnTo>
                  <a:close/>
                </a:path>
              </a:pathLst>
            </a:cu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任意多边形 62594">
              <a:extLst>
                <a:ext uri="{FF2B5EF4-FFF2-40B4-BE49-F238E27FC236}">
                  <a16:creationId xmlns:a16="http://schemas.microsoft.com/office/drawing/2014/main" id="{FB1A204D-FD75-44FB-A195-61A316BB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任意多边形 62595">
              <a:extLst>
                <a:ext uri="{FF2B5EF4-FFF2-40B4-BE49-F238E27FC236}">
                  <a16:creationId xmlns:a16="http://schemas.microsoft.com/office/drawing/2014/main" id="{EDD71609-8E67-4A4E-902D-DA4B5100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任意多边形 62596">
              <a:extLst>
                <a:ext uri="{FF2B5EF4-FFF2-40B4-BE49-F238E27FC236}">
                  <a16:creationId xmlns:a16="http://schemas.microsoft.com/office/drawing/2014/main" id="{4795A330-189D-45DE-B316-31585DBE1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840"/>
              <a:ext cx="877" cy="268"/>
            </a:xfrm>
            <a:custGeom>
              <a:avLst/>
              <a:gdLst>
                <a:gd name="T0" fmla="*/ 0 w 877"/>
                <a:gd name="T1" fmla="*/ 268 h 268"/>
                <a:gd name="T2" fmla="*/ 45 w 877"/>
                <a:gd name="T3" fmla="*/ 211 h 268"/>
                <a:gd name="T4" fmla="*/ 121 w 877"/>
                <a:gd name="T5" fmla="*/ 128 h 268"/>
                <a:gd name="T6" fmla="*/ 224 w 877"/>
                <a:gd name="T7" fmla="*/ 64 h 268"/>
                <a:gd name="T8" fmla="*/ 281 w 877"/>
                <a:gd name="T9" fmla="*/ 38 h 268"/>
                <a:gd name="T10" fmla="*/ 371 w 877"/>
                <a:gd name="T11" fmla="*/ 12 h 268"/>
                <a:gd name="T12" fmla="*/ 448 w 877"/>
                <a:gd name="T13" fmla="*/ 0 h 268"/>
                <a:gd name="T14" fmla="*/ 537 w 877"/>
                <a:gd name="T15" fmla="*/ 6 h 268"/>
                <a:gd name="T16" fmla="*/ 633 w 877"/>
                <a:gd name="T17" fmla="*/ 25 h 268"/>
                <a:gd name="T18" fmla="*/ 685 w 877"/>
                <a:gd name="T19" fmla="*/ 57 h 268"/>
                <a:gd name="T20" fmla="*/ 761 w 877"/>
                <a:gd name="T21" fmla="*/ 102 h 268"/>
                <a:gd name="T22" fmla="*/ 819 w 877"/>
                <a:gd name="T23" fmla="*/ 160 h 268"/>
                <a:gd name="T24" fmla="*/ 877 w 877"/>
                <a:gd name="T25" fmla="*/ 262 h 268"/>
                <a:gd name="T26" fmla="*/ 614 w 877"/>
                <a:gd name="T27" fmla="*/ 262 h 268"/>
                <a:gd name="T28" fmla="*/ 557 w 877"/>
                <a:gd name="T29" fmla="*/ 230 h 268"/>
                <a:gd name="T30" fmla="*/ 454 w 877"/>
                <a:gd name="T31" fmla="*/ 204 h 268"/>
                <a:gd name="T32" fmla="*/ 377 w 877"/>
                <a:gd name="T33" fmla="*/ 204 h 268"/>
                <a:gd name="T34" fmla="*/ 301 w 877"/>
                <a:gd name="T35" fmla="*/ 230 h 268"/>
                <a:gd name="T36" fmla="*/ 237 w 877"/>
                <a:gd name="T37" fmla="*/ 268 h 268"/>
                <a:gd name="T38" fmla="*/ 0 w 877"/>
                <a:gd name="T3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7" h="268">
                  <a:moveTo>
                    <a:pt x="0" y="268"/>
                  </a:moveTo>
                  <a:lnTo>
                    <a:pt x="45" y="211"/>
                  </a:lnTo>
                  <a:lnTo>
                    <a:pt x="121" y="128"/>
                  </a:lnTo>
                  <a:lnTo>
                    <a:pt x="224" y="64"/>
                  </a:lnTo>
                  <a:lnTo>
                    <a:pt x="281" y="38"/>
                  </a:lnTo>
                  <a:lnTo>
                    <a:pt x="371" y="12"/>
                  </a:lnTo>
                  <a:lnTo>
                    <a:pt x="448" y="0"/>
                  </a:lnTo>
                  <a:lnTo>
                    <a:pt x="537" y="6"/>
                  </a:lnTo>
                  <a:lnTo>
                    <a:pt x="633" y="25"/>
                  </a:lnTo>
                  <a:lnTo>
                    <a:pt x="685" y="57"/>
                  </a:lnTo>
                  <a:lnTo>
                    <a:pt x="761" y="102"/>
                  </a:lnTo>
                  <a:lnTo>
                    <a:pt x="819" y="160"/>
                  </a:lnTo>
                  <a:lnTo>
                    <a:pt x="877" y="262"/>
                  </a:lnTo>
                  <a:lnTo>
                    <a:pt x="614" y="262"/>
                  </a:lnTo>
                  <a:lnTo>
                    <a:pt x="557" y="230"/>
                  </a:lnTo>
                  <a:lnTo>
                    <a:pt x="454" y="204"/>
                  </a:lnTo>
                  <a:lnTo>
                    <a:pt x="377" y="204"/>
                  </a:lnTo>
                  <a:lnTo>
                    <a:pt x="301" y="230"/>
                  </a:lnTo>
                  <a:lnTo>
                    <a:pt x="237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5" name="组合 62597">
              <a:extLst>
                <a:ext uri="{FF2B5EF4-FFF2-40B4-BE49-F238E27FC236}">
                  <a16:creationId xmlns:a16="http://schemas.microsoft.com/office/drawing/2014/main" id="{9BD326F2-CFBF-4710-96B8-5A56017FC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2" y="2549"/>
              <a:ext cx="1463" cy="1267"/>
              <a:chOff x="3412" y="2549"/>
              <a:chExt cx="1463" cy="1267"/>
            </a:xfrm>
          </p:grpSpPr>
          <p:sp>
            <p:nvSpPr>
              <p:cNvPr id="136" name="直接连接符 62598">
                <a:extLst>
                  <a:ext uri="{FF2B5EF4-FFF2-40B4-BE49-F238E27FC236}">
                    <a16:creationId xmlns:a16="http://schemas.microsoft.com/office/drawing/2014/main" id="{9584129F-0549-4E4B-83D1-8084A419E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3226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直接连接符 62599">
                <a:extLst>
                  <a:ext uri="{FF2B5EF4-FFF2-40B4-BE49-F238E27FC236}">
                    <a16:creationId xmlns:a16="http://schemas.microsoft.com/office/drawing/2014/main" id="{0AD13BB0-15B9-4EC1-A8FA-B095B5310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6" y="3567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任意多边形 62600">
                <a:extLst>
                  <a:ext uri="{FF2B5EF4-FFF2-40B4-BE49-F238E27FC236}">
                    <a16:creationId xmlns:a16="http://schemas.microsoft.com/office/drawing/2014/main" id="{C52131E7-CB7E-4D40-9DEB-B34D56C3D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0" y="2552"/>
                <a:ext cx="1120" cy="1107"/>
              </a:xfrm>
              <a:custGeom>
                <a:avLst/>
                <a:gdLst>
                  <a:gd name="T0" fmla="*/ 0 w 1120"/>
                  <a:gd name="T1" fmla="*/ 409 h 1107"/>
                  <a:gd name="T2" fmla="*/ 269 w 1120"/>
                  <a:gd name="T3" fmla="*/ 140 h 1107"/>
                  <a:gd name="T4" fmla="*/ 327 w 1120"/>
                  <a:gd name="T5" fmla="*/ 76 h 1107"/>
                  <a:gd name="T6" fmla="*/ 403 w 1120"/>
                  <a:gd name="T7" fmla="*/ 38 h 1107"/>
                  <a:gd name="T8" fmla="*/ 499 w 1120"/>
                  <a:gd name="T9" fmla="*/ 12 h 1107"/>
                  <a:gd name="T10" fmla="*/ 595 w 1120"/>
                  <a:gd name="T11" fmla="*/ 0 h 1107"/>
                  <a:gd name="T12" fmla="*/ 704 w 1120"/>
                  <a:gd name="T13" fmla="*/ 6 h 1107"/>
                  <a:gd name="T14" fmla="*/ 807 w 1120"/>
                  <a:gd name="T15" fmla="*/ 38 h 1107"/>
                  <a:gd name="T16" fmla="*/ 890 w 1120"/>
                  <a:gd name="T17" fmla="*/ 83 h 1107"/>
                  <a:gd name="T18" fmla="*/ 973 w 1120"/>
                  <a:gd name="T19" fmla="*/ 128 h 1107"/>
                  <a:gd name="T20" fmla="*/ 1005 w 1120"/>
                  <a:gd name="T21" fmla="*/ 166 h 1107"/>
                  <a:gd name="T22" fmla="*/ 1043 w 1120"/>
                  <a:gd name="T23" fmla="*/ 224 h 1107"/>
                  <a:gd name="T24" fmla="*/ 1082 w 1120"/>
                  <a:gd name="T25" fmla="*/ 288 h 1107"/>
                  <a:gd name="T26" fmla="*/ 1114 w 1120"/>
                  <a:gd name="T27" fmla="*/ 364 h 1107"/>
                  <a:gd name="T28" fmla="*/ 1120 w 1120"/>
                  <a:gd name="T29" fmla="*/ 460 h 1107"/>
                  <a:gd name="T30" fmla="*/ 1120 w 1120"/>
                  <a:gd name="T31" fmla="*/ 544 h 1107"/>
                  <a:gd name="T32" fmla="*/ 1101 w 1120"/>
                  <a:gd name="T33" fmla="*/ 608 h 1107"/>
                  <a:gd name="T34" fmla="*/ 1075 w 1120"/>
                  <a:gd name="T35" fmla="*/ 665 h 1107"/>
                  <a:gd name="T36" fmla="*/ 1056 w 1120"/>
                  <a:gd name="T37" fmla="*/ 716 h 1107"/>
                  <a:gd name="T38" fmla="*/ 1018 w 1120"/>
                  <a:gd name="T39" fmla="*/ 761 h 1107"/>
                  <a:gd name="T40" fmla="*/ 986 w 1120"/>
                  <a:gd name="T41" fmla="*/ 800 h 1107"/>
                  <a:gd name="T42" fmla="*/ 711 w 1120"/>
                  <a:gd name="T43" fmla="*/ 1075 h 1107"/>
                  <a:gd name="T44" fmla="*/ 736 w 1120"/>
                  <a:gd name="T45" fmla="*/ 1017 h 1107"/>
                  <a:gd name="T46" fmla="*/ 646 w 1120"/>
                  <a:gd name="T47" fmla="*/ 1107 h 1107"/>
                  <a:gd name="T48" fmla="*/ 672 w 1120"/>
                  <a:gd name="T49" fmla="*/ 1004 h 1107"/>
                  <a:gd name="T50" fmla="*/ 711 w 1120"/>
                  <a:gd name="T51" fmla="*/ 908 h 1107"/>
                  <a:gd name="T52" fmla="*/ 685 w 1120"/>
                  <a:gd name="T53" fmla="*/ 793 h 1107"/>
                  <a:gd name="T54" fmla="*/ 666 w 1120"/>
                  <a:gd name="T55" fmla="*/ 716 h 1107"/>
                  <a:gd name="T56" fmla="*/ 640 w 1120"/>
                  <a:gd name="T57" fmla="*/ 665 h 1107"/>
                  <a:gd name="T58" fmla="*/ 743 w 1120"/>
                  <a:gd name="T59" fmla="*/ 562 h 1107"/>
                  <a:gd name="T60" fmla="*/ 708 w 1120"/>
                  <a:gd name="T61" fmla="*/ 481 h 1107"/>
                  <a:gd name="T62" fmla="*/ 635 w 1120"/>
                  <a:gd name="T63" fmla="*/ 423 h 1107"/>
                  <a:gd name="T64" fmla="*/ 576 w 1120"/>
                  <a:gd name="T65" fmla="*/ 364 h 1107"/>
                  <a:gd name="T66" fmla="*/ 487 w 1120"/>
                  <a:gd name="T67" fmla="*/ 313 h 1107"/>
                  <a:gd name="T68" fmla="*/ 359 w 1120"/>
                  <a:gd name="T69" fmla="*/ 299 h 1107"/>
                  <a:gd name="T70" fmla="*/ 271 w 1120"/>
                  <a:gd name="T71" fmla="*/ 299 h 1107"/>
                  <a:gd name="T72" fmla="*/ 162 w 1120"/>
                  <a:gd name="T73" fmla="*/ 321 h 1107"/>
                  <a:gd name="T74" fmla="*/ 83 w 1120"/>
                  <a:gd name="T75" fmla="*/ 352 h 1107"/>
                  <a:gd name="T76" fmla="*/ 0 w 1120"/>
                  <a:gd name="T77" fmla="*/ 409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20" h="1107">
                    <a:moveTo>
                      <a:pt x="0" y="409"/>
                    </a:moveTo>
                    <a:lnTo>
                      <a:pt x="269" y="140"/>
                    </a:lnTo>
                    <a:lnTo>
                      <a:pt x="327" y="76"/>
                    </a:lnTo>
                    <a:lnTo>
                      <a:pt x="403" y="38"/>
                    </a:lnTo>
                    <a:lnTo>
                      <a:pt x="499" y="12"/>
                    </a:lnTo>
                    <a:lnTo>
                      <a:pt x="595" y="0"/>
                    </a:lnTo>
                    <a:lnTo>
                      <a:pt x="704" y="6"/>
                    </a:lnTo>
                    <a:lnTo>
                      <a:pt x="807" y="38"/>
                    </a:lnTo>
                    <a:lnTo>
                      <a:pt x="890" y="83"/>
                    </a:lnTo>
                    <a:lnTo>
                      <a:pt x="973" y="128"/>
                    </a:lnTo>
                    <a:lnTo>
                      <a:pt x="1005" y="166"/>
                    </a:lnTo>
                    <a:lnTo>
                      <a:pt x="1043" y="224"/>
                    </a:lnTo>
                    <a:lnTo>
                      <a:pt x="1082" y="288"/>
                    </a:lnTo>
                    <a:lnTo>
                      <a:pt x="1114" y="364"/>
                    </a:lnTo>
                    <a:lnTo>
                      <a:pt x="1120" y="460"/>
                    </a:lnTo>
                    <a:lnTo>
                      <a:pt x="1120" y="544"/>
                    </a:lnTo>
                    <a:lnTo>
                      <a:pt x="1101" y="608"/>
                    </a:lnTo>
                    <a:lnTo>
                      <a:pt x="1075" y="665"/>
                    </a:lnTo>
                    <a:lnTo>
                      <a:pt x="1056" y="716"/>
                    </a:lnTo>
                    <a:lnTo>
                      <a:pt x="1018" y="761"/>
                    </a:lnTo>
                    <a:lnTo>
                      <a:pt x="986" y="800"/>
                    </a:lnTo>
                    <a:lnTo>
                      <a:pt x="711" y="1075"/>
                    </a:lnTo>
                    <a:lnTo>
                      <a:pt x="736" y="1017"/>
                    </a:lnTo>
                    <a:lnTo>
                      <a:pt x="646" y="1107"/>
                    </a:lnTo>
                    <a:lnTo>
                      <a:pt x="672" y="1004"/>
                    </a:lnTo>
                    <a:lnTo>
                      <a:pt x="711" y="908"/>
                    </a:lnTo>
                    <a:lnTo>
                      <a:pt x="685" y="793"/>
                    </a:lnTo>
                    <a:lnTo>
                      <a:pt x="666" y="716"/>
                    </a:lnTo>
                    <a:lnTo>
                      <a:pt x="640" y="665"/>
                    </a:lnTo>
                    <a:lnTo>
                      <a:pt x="743" y="562"/>
                    </a:lnTo>
                    <a:lnTo>
                      <a:pt x="708" y="481"/>
                    </a:lnTo>
                    <a:lnTo>
                      <a:pt x="635" y="423"/>
                    </a:lnTo>
                    <a:lnTo>
                      <a:pt x="576" y="364"/>
                    </a:lnTo>
                    <a:lnTo>
                      <a:pt x="487" y="313"/>
                    </a:lnTo>
                    <a:lnTo>
                      <a:pt x="359" y="299"/>
                    </a:lnTo>
                    <a:lnTo>
                      <a:pt x="271" y="299"/>
                    </a:lnTo>
                    <a:lnTo>
                      <a:pt x="162" y="321"/>
                    </a:lnTo>
                    <a:lnTo>
                      <a:pt x="83" y="352"/>
                    </a:lnTo>
                    <a:lnTo>
                      <a:pt x="0" y="40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1800"/>
                  </a:gs>
                  <a:gs pos="50000">
                    <a:srgbClr val="FF3300"/>
                  </a:gs>
                  <a:gs pos="100000">
                    <a:srgbClr val="7618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9" name="任意多边形 62601">
                <a:extLst>
                  <a:ext uri="{FF2B5EF4-FFF2-40B4-BE49-F238E27FC236}">
                    <a16:creationId xmlns:a16="http://schemas.microsoft.com/office/drawing/2014/main" id="{7AD10E64-7076-403F-BC5C-729894491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2" y="3357"/>
                <a:ext cx="356" cy="356"/>
              </a:xfrm>
              <a:custGeom>
                <a:avLst/>
                <a:gdLst>
                  <a:gd name="T0" fmla="*/ 356 w 356"/>
                  <a:gd name="T1" fmla="*/ 0 h 356"/>
                  <a:gd name="T2" fmla="*/ 0 w 356"/>
                  <a:gd name="T3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56" h="356">
                    <a:moveTo>
                      <a:pt x="356" y="0"/>
                    </a:moveTo>
                    <a:lnTo>
                      <a:pt x="0" y="356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直接连接符 62602">
                <a:extLst>
                  <a:ext uri="{FF2B5EF4-FFF2-40B4-BE49-F238E27FC236}">
                    <a16:creationId xmlns:a16="http://schemas.microsoft.com/office/drawing/2014/main" id="{7F87F432-DAE6-42AC-AE04-160753FD7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3677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直接连接符 62603">
                <a:extLst>
                  <a:ext uri="{FF2B5EF4-FFF2-40B4-BE49-F238E27FC236}">
                    <a16:creationId xmlns:a16="http://schemas.microsoft.com/office/drawing/2014/main" id="{6C88462B-9534-4F7D-A5D3-46572EFFF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3224"/>
                <a:ext cx="26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任意多边形 62604">
                <a:extLst>
                  <a:ext uri="{FF2B5EF4-FFF2-40B4-BE49-F238E27FC236}">
                    <a16:creationId xmlns:a16="http://schemas.microsoft.com/office/drawing/2014/main" id="{2F52F66F-0A71-44DE-81C3-891201F65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" y="3675"/>
                <a:ext cx="267" cy="2"/>
              </a:xfrm>
              <a:custGeom>
                <a:avLst/>
                <a:gdLst>
                  <a:gd name="T0" fmla="*/ 0 w 267"/>
                  <a:gd name="T1" fmla="*/ 0 h 2"/>
                  <a:gd name="T2" fmla="*/ 267 w 267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7" h="2">
                    <a:moveTo>
                      <a:pt x="0" y="0"/>
                    </a:moveTo>
                    <a:lnTo>
                      <a:pt x="267" y="2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3" name="任意多边形 62605">
                <a:extLst>
                  <a:ext uri="{FF2B5EF4-FFF2-40B4-BE49-F238E27FC236}">
                    <a16:creationId xmlns:a16="http://schemas.microsoft.com/office/drawing/2014/main" id="{B5E4D967-D2E9-4F02-87EB-26FE1D1DF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3108"/>
                <a:ext cx="247" cy="1"/>
              </a:xfrm>
              <a:custGeom>
                <a:avLst/>
                <a:gdLst>
                  <a:gd name="T0" fmla="*/ 0 w 247"/>
                  <a:gd name="T1" fmla="*/ 0 h 1"/>
                  <a:gd name="T2" fmla="*/ 247 w 247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7" h="1">
                    <a:moveTo>
                      <a:pt x="0" y="0"/>
                    </a:moveTo>
                    <a:lnTo>
                      <a:pt x="247" y="1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直接连接符 62606">
                <a:extLst>
                  <a:ext uri="{FF2B5EF4-FFF2-40B4-BE49-F238E27FC236}">
                    <a16:creationId xmlns:a16="http://schemas.microsoft.com/office/drawing/2014/main" id="{622798A7-B86B-4F02-A063-07B8926BE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9" y="3546"/>
                <a:ext cx="124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5" name="任意多边形 62607">
                <a:extLst>
                  <a:ext uri="{FF2B5EF4-FFF2-40B4-BE49-F238E27FC236}">
                    <a16:creationId xmlns:a16="http://schemas.microsoft.com/office/drawing/2014/main" id="{D76F57DD-1D1A-4F95-9D37-88DAF0E2B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3095"/>
                <a:ext cx="135" cy="135"/>
              </a:xfrm>
              <a:custGeom>
                <a:avLst/>
                <a:gdLst>
                  <a:gd name="T0" fmla="*/ 135 w 135"/>
                  <a:gd name="T1" fmla="*/ 0 h 135"/>
                  <a:gd name="T2" fmla="*/ 0 w 135"/>
                  <a:gd name="T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5" h="135">
                    <a:moveTo>
                      <a:pt x="135" y="0"/>
                    </a:moveTo>
                    <a:lnTo>
                      <a:pt x="0" y="135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6" name="直接连接符 62608">
                <a:extLst>
                  <a:ext uri="{FF2B5EF4-FFF2-40B4-BE49-F238E27FC236}">
                    <a16:creationId xmlns:a16="http://schemas.microsoft.com/office/drawing/2014/main" id="{FCEB45B6-3762-4034-83FE-DB8EFABA8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" y="3109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任意多边形 62609">
                <a:extLst>
                  <a:ext uri="{FF2B5EF4-FFF2-40B4-BE49-F238E27FC236}">
                    <a16:creationId xmlns:a16="http://schemas.microsoft.com/office/drawing/2014/main" id="{DF4AA09A-D0DB-4856-A6CD-C4EA239CA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5" y="3102"/>
                <a:ext cx="120" cy="124"/>
              </a:xfrm>
              <a:custGeom>
                <a:avLst/>
                <a:gdLst>
                  <a:gd name="T0" fmla="*/ 120 w 120"/>
                  <a:gd name="T1" fmla="*/ 0 h 124"/>
                  <a:gd name="T2" fmla="*/ 0 w 120"/>
                  <a:gd name="T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0" h="124">
                    <a:moveTo>
                      <a:pt x="120" y="0"/>
                    </a:moveTo>
                    <a:lnTo>
                      <a:pt x="0" y="124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直接连接符 62610">
                <a:extLst>
                  <a:ext uri="{FF2B5EF4-FFF2-40B4-BE49-F238E27FC236}">
                    <a16:creationId xmlns:a16="http://schemas.microsoft.com/office/drawing/2014/main" id="{6E6648E1-D8AC-4D8E-8674-D6B816420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3" y="3101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9" name="直接连接符 62611">
                <a:extLst>
                  <a:ext uri="{FF2B5EF4-FFF2-40B4-BE49-F238E27FC236}">
                    <a16:creationId xmlns:a16="http://schemas.microsoft.com/office/drawing/2014/main" id="{FC934682-72B7-4742-ACBB-806C7D345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4" y="3102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任意多边形 62612">
                <a:extLst>
                  <a:ext uri="{FF2B5EF4-FFF2-40B4-BE49-F238E27FC236}">
                    <a16:creationId xmlns:a16="http://schemas.microsoft.com/office/drawing/2014/main" id="{4C73DB60-9CFB-4E9A-9DDD-AA5E4616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2846"/>
                <a:ext cx="880" cy="256"/>
              </a:xfrm>
              <a:custGeom>
                <a:avLst/>
                <a:gdLst>
                  <a:gd name="T0" fmla="*/ 0 w 880"/>
                  <a:gd name="T1" fmla="*/ 256 h 256"/>
                  <a:gd name="T2" fmla="*/ 43 w 880"/>
                  <a:gd name="T3" fmla="*/ 198 h 256"/>
                  <a:gd name="T4" fmla="*/ 116 w 880"/>
                  <a:gd name="T5" fmla="*/ 132 h 256"/>
                  <a:gd name="T6" fmla="*/ 174 w 880"/>
                  <a:gd name="T7" fmla="*/ 89 h 256"/>
                  <a:gd name="T8" fmla="*/ 247 w 880"/>
                  <a:gd name="T9" fmla="*/ 45 h 256"/>
                  <a:gd name="T10" fmla="*/ 320 w 880"/>
                  <a:gd name="T11" fmla="*/ 16 h 256"/>
                  <a:gd name="T12" fmla="*/ 385 w 880"/>
                  <a:gd name="T13" fmla="*/ 2 h 256"/>
                  <a:gd name="T14" fmla="*/ 458 w 880"/>
                  <a:gd name="T15" fmla="*/ 2 h 256"/>
                  <a:gd name="T16" fmla="*/ 545 w 880"/>
                  <a:gd name="T17" fmla="*/ 9 h 256"/>
                  <a:gd name="T18" fmla="*/ 627 w 880"/>
                  <a:gd name="T19" fmla="*/ 26 h 256"/>
                  <a:gd name="T20" fmla="*/ 712 w 880"/>
                  <a:gd name="T21" fmla="*/ 67 h 256"/>
                  <a:gd name="T22" fmla="*/ 763 w 880"/>
                  <a:gd name="T23" fmla="*/ 111 h 256"/>
                  <a:gd name="T24" fmla="*/ 807 w 880"/>
                  <a:gd name="T25" fmla="*/ 147 h 256"/>
                  <a:gd name="T26" fmla="*/ 851 w 880"/>
                  <a:gd name="T27" fmla="*/ 205 h 256"/>
                  <a:gd name="T28" fmla="*/ 880 w 880"/>
                  <a:gd name="T29" fmla="*/ 24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0" h="256">
                    <a:moveTo>
                      <a:pt x="0" y="256"/>
                    </a:moveTo>
                    <a:cubicBezTo>
                      <a:pt x="7" y="246"/>
                      <a:pt x="24" y="219"/>
                      <a:pt x="43" y="198"/>
                    </a:cubicBezTo>
                    <a:cubicBezTo>
                      <a:pt x="62" y="177"/>
                      <a:pt x="94" y="150"/>
                      <a:pt x="116" y="132"/>
                    </a:cubicBezTo>
                    <a:cubicBezTo>
                      <a:pt x="138" y="114"/>
                      <a:pt x="152" y="104"/>
                      <a:pt x="174" y="89"/>
                    </a:cubicBezTo>
                    <a:cubicBezTo>
                      <a:pt x="196" y="74"/>
                      <a:pt x="223" y="57"/>
                      <a:pt x="247" y="45"/>
                    </a:cubicBezTo>
                    <a:cubicBezTo>
                      <a:pt x="271" y="33"/>
                      <a:pt x="297" y="23"/>
                      <a:pt x="320" y="16"/>
                    </a:cubicBezTo>
                    <a:cubicBezTo>
                      <a:pt x="343" y="9"/>
                      <a:pt x="362" y="4"/>
                      <a:pt x="385" y="2"/>
                    </a:cubicBezTo>
                    <a:cubicBezTo>
                      <a:pt x="408" y="0"/>
                      <a:pt x="431" y="1"/>
                      <a:pt x="458" y="2"/>
                    </a:cubicBezTo>
                    <a:cubicBezTo>
                      <a:pt x="485" y="3"/>
                      <a:pt x="517" y="5"/>
                      <a:pt x="545" y="9"/>
                    </a:cubicBezTo>
                    <a:cubicBezTo>
                      <a:pt x="573" y="13"/>
                      <a:pt x="599" y="16"/>
                      <a:pt x="627" y="26"/>
                    </a:cubicBezTo>
                    <a:cubicBezTo>
                      <a:pt x="655" y="36"/>
                      <a:pt x="689" y="53"/>
                      <a:pt x="712" y="67"/>
                    </a:cubicBezTo>
                    <a:cubicBezTo>
                      <a:pt x="735" y="81"/>
                      <a:pt x="747" y="98"/>
                      <a:pt x="763" y="111"/>
                    </a:cubicBezTo>
                    <a:cubicBezTo>
                      <a:pt x="779" y="124"/>
                      <a:pt x="793" y="132"/>
                      <a:pt x="807" y="147"/>
                    </a:cubicBezTo>
                    <a:cubicBezTo>
                      <a:pt x="821" y="162"/>
                      <a:pt x="839" y="188"/>
                      <a:pt x="851" y="205"/>
                    </a:cubicBezTo>
                    <a:cubicBezTo>
                      <a:pt x="863" y="222"/>
                      <a:pt x="875" y="242"/>
                      <a:pt x="880" y="249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1" name="任意多边形 62613">
                <a:extLst>
                  <a:ext uri="{FF2B5EF4-FFF2-40B4-BE49-F238E27FC236}">
                    <a16:creationId xmlns:a16="http://schemas.microsoft.com/office/drawing/2014/main" id="{9E80172A-3377-4DFB-8326-7F303F782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3575"/>
                <a:ext cx="785" cy="241"/>
              </a:xfrm>
              <a:custGeom>
                <a:avLst/>
                <a:gdLst>
                  <a:gd name="T0" fmla="*/ 0 w 785"/>
                  <a:gd name="T1" fmla="*/ 102 h 241"/>
                  <a:gd name="T2" fmla="*/ 58 w 785"/>
                  <a:gd name="T3" fmla="*/ 145 h 241"/>
                  <a:gd name="T4" fmla="*/ 102 w 785"/>
                  <a:gd name="T5" fmla="*/ 167 h 241"/>
                  <a:gd name="T6" fmla="*/ 167 w 785"/>
                  <a:gd name="T7" fmla="*/ 204 h 241"/>
                  <a:gd name="T8" fmla="*/ 269 w 785"/>
                  <a:gd name="T9" fmla="*/ 225 h 241"/>
                  <a:gd name="T10" fmla="*/ 342 w 785"/>
                  <a:gd name="T11" fmla="*/ 240 h 241"/>
                  <a:gd name="T12" fmla="*/ 429 w 785"/>
                  <a:gd name="T13" fmla="*/ 233 h 241"/>
                  <a:gd name="T14" fmla="*/ 509 w 785"/>
                  <a:gd name="T15" fmla="*/ 218 h 241"/>
                  <a:gd name="T16" fmla="*/ 553 w 785"/>
                  <a:gd name="T17" fmla="*/ 196 h 241"/>
                  <a:gd name="T18" fmla="*/ 647 w 785"/>
                  <a:gd name="T19" fmla="*/ 160 h 241"/>
                  <a:gd name="T20" fmla="*/ 691 w 785"/>
                  <a:gd name="T21" fmla="*/ 124 h 241"/>
                  <a:gd name="T22" fmla="*/ 742 w 785"/>
                  <a:gd name="T23" fmla="*/ 73 h 241"/>
                  <a:gd name="T24" fmla="*/ 785 w 785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5" h="241">
                    <a:moveTo>
                      <a:pt x="0" y="102"/>
                    </a:moveTo>
                    <a:cubicBezTo>
                      <a:pt x="20" y="118"/>
                      <a:pt x="41" y="134"/>
                      <a:pt x="58" y="145"/>
                    </a:cubicBezTo>
                    <a:cubicBezTo>
                      <a:pt x="75" y="156"/>
                      <a:pt x="84" y="157"/>
                      <a:pt x="102" y="167"/>
                    </a:cubicBezTo>
                    <a:cubicBezTo>
                      <a:pt x="120" y="177"/>
                      <a:pt x="139" y="194"/>
                      <a:pt x="167" y="204"/>
                    </a:cubicBezTo>
                    <a:cubicBezTo>
                      <a:pt x="195" y="214"/>
                      <a:pt x="240" y="219"/>
                      <a:pt x="269" y="225"/>
                    </a:cubicBezTo>
                    <a:cubicBezTo>
                      <a:pt x="298" y="231"/>
                      <a:pt x="315" y="239"/>
                      <a:pt x="342" y="240"/>
                    </a:cubicBezTo>
                    <a:cubicBezTo>
                      <a:pt x="369" y="241"/>
                      <a:pt x="401" y="237"/>
                      <a:pt x="429" y="233"/>
                    </a:cubicBezTo>
                    <a:cubicBezTo>
                      <a:pt x="457" y="229"/>
                      <a:pt x="488" y="224"/>
                      <a:pt x="509" y="218"/>
                    </a:cubicBezTo>
                    <a:cubicBezTo>
                      <a:pt x="530" y="212"/>
                      <a:pt x="530" y="206"/>
                      <a:pt x="553" y="196"/>
                    </a:cubicBezTo>
                    <a:cubicBezTo>
                      <a:pt x="576" y="186"/>
                      <a:pt x="624" y="172"/>
                      <a:pt x="647" y="160"/>
                    </a:cubicBezTo>
                    <a:cubicBezTo>
                      <a:pt x="670" y="148"/>
                      <a:pt x="675" y="138"/>
                      <a:pt x="691" y="124"/>
                    </a:cubicBezTo>
                    <a:cubicBezTo>
                      <a:pt x="707" y="110"/>
                      <a:pt x="726" y="94"/>
                      <a:pt x="742" y="73"/>
                    </a:cubicBezTo>
                    <a:cubicBezTo>
                      <a:pt x="758" y="52"/>
                      <a:pt x="772" y="26"/>
                      <a:pt x="78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2" name="任意多边形 62614">
                <a:extLst>
                  <a:ext uri="{FF2B5EF4-FFF2-40B4-BE49-F238E27FC236}">
                    <a16:creationId xmlns:a16="http://schemas.microsoft.com/office/drawing/2014/main" id="{D412B3CF-E065-4997-A9D4-0E8E7F9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3226"/>
                <a:ext cx="130" cy="436"/>
              </a:xfrm>
              <a:custGeom>
                <a:avLst/>
                <a:gdLst>
                  <a:gd name="T0" fmla="*/ 130 w 130"/>
                  <a:gd name="T1" fmla="*/ 0 h 436"/>
                  <a:gd name="T2" fmla="*/ 87 w 130"/>
                  <a:gd name="T3" fmla="*/ 29 h 436"/>
                  <a:gd name="T4" fmla="*/ 36 w 130"/>
                  <a:gd name="T5" fmla="*/ 80 h 436"/>
                  <a:gd name="T6" fmla="*/ 14 w 130"/>
                  <a:gd name="T7" fmla="*/ 145 h 436"/>
                  <a:gd name="T8" fmla="*/ 0 w 130"/>
                  <a:gd name="T9" fmla="*/ 234 h 436"/>
                  <a:gd name="T10" fmla="*/ 14 w 130"/>
                  <a:gd name="T11" fmla="*/ 298 h 436"/>
                  <a:gd name="T12" fmla="*/ 58 w 130"/>
                  <a:gd name="T13" fmla="*/ 363 h 436"/>
                  <a:gd name="T14" fmla="*/ 79 w 130"/>
                  <a:gd name="T15" fmla="*/ 407 h 436"/>
                  <a:gd name="T16" fmla="*/ 116 w 130"/>
                  <a:gd name="T17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436">
                    <a:moveTo>
                      <a:pt x="130" y="0"/>
                    </a:moveTo>
                    <a:cubicBezTo>
                      <a:pt x="116" y="8"/>
                      <a:pt x="103" y="16"/>
                      <a:pt x="87" y="29"/>
                    </a:cubicBezTo>
                    <a:cubicBezTo>
                      <a:pt x="71" y="42"/>
                      <a:pt x="48" y="61"/>
                      <a:pt x="36" y="80"/>
                    </a:cubicBezTo>
                    <a:cubicBezTo>
                      <a:pt x="24" y="99"/>
                      <a:pt x="20" y="119"/>
                      <a:pt x="14" y="145"/>
                    </a:cubicBezTo>
                    <a:cubicBezTo>
                      <a:pt x="8" y="171"/>
                      <a:pt x="0" y="209"/>
                      <a:pt x="0" y="234"/>
                    </a:cubicBezTo>
                    <a:cubicBezTo>
                      <a:pt x="0" y="259"/>
                      <a:pt x="4" y="276"/>
                      <a:pt x="14" y="298"/>
                    </a:cubicBezTo>
                    <a:cubicBezTo>
                      <a:pt x="24" y="320"/>
                      <a:pt x="47" y="345"/>
                      <a:pt x="58" y="363"/>
                    </a:cubicBezTo>
                    <a:cubicBezTo>
                      <a:pt x="69" y="381"/>
                      <a:pt x="69" y="395"/>
                      <a:pt x="79" y="407"/>
                    </a:cubicBezTo>
                    <a:cubicBezTo>
                      <a:pt x="89" y="419"/>
                      <a:pt x="106" y="430"/>
                      <a:pt x="116" y="4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任意多边形 62615">
                <a:extLst>
                  <a:ext uri="{FF2B5EF4-FFF2-40B4-BE49-F238E27FC236}">
                    <a16:creationId xmlns:a16="http://schemas.microsoft.com/office/drawing/2014/main" id="{0CCA81E0-E400-45F1-A8B9-65B7625A7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3226"/>
                <a:ext cx="73" cy="451"/>
              </a:xfrm>
              <a:custGeom>
                <a:avLst/>
                <a:gdLst>
                  <a:gd name="T0" fmla="*/ 73 w 73"/>
                  <a:gd name="T1" fmla="*/ 0 h 451"/>
                  <a:gd name="T2" fmla="*/ 36 w 73"/>
                  <a:gd name="T3" fmla="*/ 73 h 451"/>
                  <a:gd name="T4" fmla="*/ 7 w 73"/>
                  <a:gd name="T5" fmla="*/ 145 h 451"/>
                  <a:gd name="T6" fmla="*/ 0 w 73"/>
                  <a:gd name="T7" fmla="*/ 211 h 451"/>
                  <a:gd name="T8" fmla="*/ 7 w 73"/>
                  <a:gd name="T9" fmla="*/ 269 h 451"/>
                  <a:gd name="T10" fmla="*/ 22 w 73"/>
                  <a:gd name="T11" fmla="*/ 342 h 451"/>
                  <a:gd name="T12" fmla="*/ 44 w 73"/>
                  <a:gd name="T13" fmla="*/ 393 h 451"/>
                  <a:gd name="T14" fmla="*/ 73 w 73"/>
                  <a:gd name="T15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451">
                    <a:moveTo>
                      <a:pt x="73" y="0"/>
                    </a:moveTo>
                    <a:cubicBezTo>
                      <a:pt x="59" y="25"/>
                      <a:pt x="47" y="49"/>
                      <a:pt x="36" y="73"/>
                    </a:cubicBezTo>
                    <a:cubicBezTo>
                      <a:pt x="25" y="97"/>
                      <a:pt x="13" y="122"/>
                      <a:pt x="7" y="145"/>
                    </a:cubicBezTo>
                    <a:cubicBezTo>
                      <a:pt x="1" y="168"/>
                      <a:pt x="0" y="190"/>
                      <a:pt x="0" y="211"/>
                    </a:cubicBezTo>
                    <a:cubicBezTo>
                      <a:pt x="0" y="232"/>
                      <a:pt x="3" y="247"/>
                      <a:pt x="7" y="269"/>
                    </a:cubicBezTo>
                    <a:cubicBezTo>
                      <a:pt x="11" y="291"/>
                      <a:pt x="16" y="321"/>
                      <a:pt x="22" y="342"/>
                    </a:cubicBezTo>
                    <a:cubicBezTo>
                      <a:pt x="28" y="363"/>
                      <a:pt x="35" y="375"/>
                      <a:pt x="44" y="393"/>
                    </a:cubicBezTo>
                    <a:cubicBezTo>
                      <a:pt x="53" y="411"/>
                      <a:pt x="62" y="431"/>
                      <a:pt x="73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任意多边形 62616">
                <a:extLst>
                  <a:ext uri="{FF2B5EF4-FFF2-40B4-BE49-F238E27FC236}">
                    <a16:creationId xmlns:a16="http://schemas.microsoft.com/office/drawing/2014/main" id="{93DAB5A7-7BD0-4079-ADED-CF7C4B904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" y="3218"/>
                <a:ext cx="128" cy="451"/>
              </a:xfrm>
              <a:custGeom>
                <a:avLst/>
                <a:gdLst>
                  <a:gd name="T0" fmla="*/ 0 w 128"/>
                  <a:gd name="T1" fmla="*/ 0 h 451"/>
                  <a:gd name="T2" fmla="*/ 29 w 128"/>
                  <a:gd name="T3" fmla="*/ 37 h 451"/>
                  <a:gd name="T4" fmla="*/ 80 w 128"/>
                  <a:gd name="T5" fmla="*/ 81 h 451"/>
                  <a:gd name="T6" fmla="*/ 102 w 128"/>
                  <a:gd name="T7" fmla="*/ 124 h 451"/>
                  <a:gd name="T8" fmla="*/ 124 w 128"/>
                  <a:gd name="T9" fmla="*/ 190 h 451"/>
                  <a:gd name="T10" fmla="*/ 124 w 128"/>
                  <a:gd name="T11" fmla="*/ 233 h 451"/>
                  <a:gd name="T12" fmla="*/ 124 w 128"/>
                  <a:gd name="T13" fmla="*/ 284 h 451"/>
                  <a:gd name="T14" fmla="*/ 102 w 128"/>
                  <a:gd name="T15" fmla="*/ 335 h 451"/>
                  <a:gd name="T16" fmla="*/ 80 w 128"/>
                  <a:gd name="T17" fmla="*/ 379 h 451"/>
                  <a:gd name="T18" fmla="*/ 51 w 128"/>
                  <a:gd name="T19" fmla="*/ 415 h 451"/>
                  <a:gd name="T20" fmla="*/ 7 w 128"/>
                  <a:gd name="T21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451">
                    <a:moveTo>
                      <a:pt x="0" y="0"/>
                    </a:moveTo>
                    <a:cubicBezTo>
                      <a:pt x="8" y="12"/>
                      <a:pt x="16" y="24"/>
                      <a:pt x="29" y="37"/>
                    </a:cubicBezTo>
                    <a:cubicBezTo>
                      <a:pt x="42" y="50"/>
                      <a:pt x="68" y="66"/>
                      <a:pt x="80" y="81"/>
                    </a:cubicBezTo>
                    <a:cubicBezTo>
                      <a:pt x="92" y="96"/>
                      <a:pt x="95" y="106"/>
                      <a:pt x="102" y="124"/>
                    </a:cubicBezTo>
                    <a:cubicBezTo>
                      <a:pt x="109" y="142"/>
                      <a:pt x="120" y="172"/>
                      <a:pt x="124" y="190"/>
                    </a:cubicBezTo>
                    <a:cubicBezTo>
                      <a:pt x="128" y="208"/>
                      <a:pt x="124" y="217"/>
                      <a:pt x="124" y="233"/>
                    </a:cubicBezTo>
                    <a:cubicBezTo>
                      <a:pt x="124" y="249"/>
                      <a:pt x="128" y="267"/>
                      <a:pt x="124" y="284"/>
                    </a:cubicBezTo>
                    <a:cubicBezTo>
                      <a:pt x="120" y="301"/>
                      <a:pt x="109" y="319"/>
                      <a:pt x="102" y="335"/>
                    </a:cubicBezTo>
                    <a:cubicBezTo>
                      <a:pt x="95" y="351"/>
                      <a:pt x="88" y="366"/>
                      <a:pt x="80" y="379"/>
                    </a:cubicBezTo>
                    <a:cubicBezTo>
                      <a:pt x="72" y="392"/>
                      <a:pt x="63" y="403"/>
                      <a:pt x="51" y="415"/>
                    </a:cubicBezTo>
                    <a:cubicBezTo>
                      <a:pt x="39" y="427"/>
                      <a:pt x="23" y="439"/>
                      <a:pt x="7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任意多边形 62617">
                <a:extLst>
                  <a:ext uri="{FF2B5EF4-FFF2-40B4-BE49-F238E27FC236}">
                    <a16:creationId xmlns:a16="http://schemas.microsoft.com/office/drawing/2014/main" id="{D051A06D-F050-4028-B6BA-1D2A2F01D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7" y="3218"/>
                <a:ext cx="65" cy="451"/>
              </a:xfrm>
              <a:custGeom>
                <a:avLst/>
                <a:gdLst>
                  <a:gd name="T0" fmla="*/ 0 w 65"/>
                  <a:gd name="T1" fmla="*/ 0 h 451"/>
                  <a:gd name="T2" fmla="*/ 21 w 65"/>
                  <a:gd name="T3" fmla="*/ 44 h 451"/>
                  <a:gd name="T4" fmla="*/ 43 w 65"/>
                  <a:gd name="T5" fmla="*/ 95 h 451"/>
                  <a:gd name="T6" fmla="*/ 58 w 65"/>
                  <a:gd name="T7" fmla="*/ 161 h 451"/>
                  <a:gd name="T8" fmla="*/ 65 w 65"/>
                  <a:gd name="T9" fmla="*/ 233 h 451"/>
                  <a:gd name="T10" fmla="*/ 58 w 65"/>
                  <a:gd name="T11" fmla="*/ 284 h 451"/>
                  <a:gd name="T12" fmla="*/ 43 w 65"/>
                  <a:gd name="T13" fmla="*/ 335 h 451"/>
                  <a:gd name="T14" fmla="*/ 29 w 65"/>
                  <a:gd name="T15" fmla="*/ 393 h 451"/>
                  <a:gd name="T16" fmla="*/ 0 w 65"/>
                  <a:gd name="T17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1">
                    <a:moveTo>
                      <a:pt x="0" y="0"/>
                    </a:moveTo>
                    <a:cubicBezTo>
                      <a:pt x="6" y="13"/>
                      <a:pt x="14" y="28"/>
                      <a:pt x="21" y="44"/>
                    </a:cubicBezTo>
                    <a:cubicBezTo>
                      <a:pt x="28" y="60"/>
                      <a:pt x="37" y="76"/>
                      <a:pt x="43" y="95"/>
                    </a:cubicBezTo>
                    <a:cubicBezTo>
                      <a:pt x="49" y="114"/>
                      <a:pt x="54" y="138"/>
                      <a:pt x="58" y="161"/>
                    </a:cubicBezTo>
                    <a:cubicBezTo>
                      <a:pt x="62" y="184"/>
                      <a:pt x="65" y="213"/>
                      <a:pt x="65" y="233"/>
                    </a:cubicBezTo>
                    <a:cubicBezTo>
                      <a:pt x="65" y="253"/>
                      <a:pt x="62" y="267"/>
                      <a:pt x="58" y="284"/>
                    </a:cubicBezTo>
                    <a:cubicBezTo>
                      <a:pt x="54" y="301"/>
                      <a:pt x="48" y="317"/>
                      <a:pt x="43" y="335"/>
                    </a:cubicBezTo>
                    <a:cubicBezTo>
                      <a:pt x="38" y="353"/>
                      <a:pt x="36" y="374"/>
                      <a:pt x="29" y="393"/>
                    </a:cubicBezTo>
                    <a:cubicBezTo>
                      <a:pt x="22" y="412"/>
                      <a:pt x="11" y="431"/>
                      <a:pt x="0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任意多边形 62618">
                <a:extLst>
                  <a:ext uri="{FF2B5EF4-FFF2-40B4-BE49-F238E27FC236}">
                    <a16:creationId xmlns:a16="http://schemas.microsoft.com/office/drawing/2014/main" id="{CCB4B01A-54A9-4D5E-AA2B-54D116C7F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3042"/>
                <a:ext cx="392" cy="67"/>
              </a:xfrm>
              <a:custGeom>
                <a:avLst/>
                <a:gdLst>
                  <a:gd name="T0" fmla="*/ 0 w 392"/>
                  <a:gd name="T1" fmla="*/ 67 h 67"/>
                  <a:gd name="T2" fmla="*/ 43 w 392"/>
                  <a:gd name="T3" fmla="*/ 31 h 67"/>
                  <a:gd name="T4" fmla="*/ 101 w 392"/>
                  <a:gd name="T5" fmla="*/ 9 h 67"/>
                  <a:gd name="T6" fmla="*/ 160 w 392"/>
                  <a:gd name="T7" fmla="*/ 2 h 67"/>
                  <a:gd name="T8" fmla="*/ 225 w 392"/>
                  <a:gd name="T9" fmla="*/ 2 h 67"/>
                  <a:gd name="T10" fmla="*/ 283 w 392"/>
                  <a:gd name="T11" fmla="*/ 16 h 67"/>
                  <a:gd name="T12" fmla="*/ 341 w 392"/>
                  <a:gd name="T13" fmla="*/ 38 h 67"/>
                  <a:gd name="T14" fmla="*/ 392 w 392"/>
                  <a:gd name="T15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2" h="67">
                    <a:moveTo>
                      <a:pt x="0" y="67"/>
                    </a:moveTo>
                    <a:cubicBezTo>
                      <a:pt x="7" y="62"/>
                      <a:pt x="26" y="41"/>
                      <a:pt x="43" y="31"/>
                    </a:cubicBezTo>
                    <a:cubicBezTo>
                      <a:pt x="60" y="21"/>
                      <a:pt x="82" y="14"/>
                      <a:pt x="101" y="9"/>
                    </a:cubicBezTo>
                    <a:cubicBezTo>
                      <a:pt x="120" y="4"/>
                      <a:pt x="139" y="3"/>
                      <a:pt x="160" y="2"/>
                    </a:cubicBezTo>
                    <a:cubicBezTo>
                      <a:pt x="181" y="1"/>
                      <a:pt x="205" y="0"/>
                      <a:pt x="225" y="2"/>
                    </a:cubicBezTo>
                    <a:cubicBezTo>
                      <a:pt x="245" y="4"/>
                      <a:pt x="264" y="10"/>
                      <a:pt x="283" y="16"/>
                    </a:cubicBezTo>
                    <a:cubicBezTo>
                      <a:pt x="302" y="22"/>
                      <a:pt x="323" y="31"/>
                      <a:pt x="341" y="38"/>
                    </a:cubicBezTo>
                    <a:cubicBezTo>
                      <a:pt x="359" y="45"/>
                      <a:pt x="381" y="56"/>
                      <a:pt x="392" y="6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7" name="任意多边形 62619">
                <a:extLst>
                  <a:ext uri="{FF2B5EF4-FFF2-40B4-BE49-F238E27FC236}">
                    <a16:creationId xmlns:a16="http://schemas.microsoft.com/office/drawing/2014/main" id="{C9662C24-96C6-4101-B63B-3EB758E87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3546"/>
                <a:ext cx="385" cy="66"/>
              </a:xfrm>
              <a:custGeom>
                <a:avLst/>
                <a:gdLst>
                  <a:gd name="T0" fmla="*/ 0 w 385"/>
                  <a:gd name="T1" fmla="*/ 0 h 66"/>
                  <a:gd name="T2" fmla="*/ 51 w 385"/>
                  <a:gd name="T3" fmla="*/ 22 h 66"/>
                  <a:gd name="T4" fmla="*/ 94 w 385"/>
                  <a:gd name="T5" fmla="*/ 43 h 66"/>
                  <a:gd name="T6" fmla="*/ 138 w 385"/>
                  <a:gd name="T7" fmla="*/ 58 h 66"/>
                  <a:gd name="T8" fmla="*/ 211 w 385"/>
                  <a:gd name="T9" fmla="*/ 65 h 66"/>
                  <a:gd name="T10" fmla="*/ 278 w 385"/>
                  <a:gd name="T11" fmla="*/ 62 h 66"/>
                  <a:gd name="T12" fmla="*/ 336 w 385"/>
                  <a:gd name="T13" fmla="*/ 42 h 66"/>
                  <a:gd name="T14" fmla="*/ 385 w 385"/>
                  <a:gd name="T15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66">
                    <a:moveTo>
                      <a:pt x="0" y="0"/>
                    </a:moveTo>
                    <a:cubicBezTo>
                      <a:pt x="17" y="7"/>
                      <a:pt x="35" y="15"/>
                      <a:pt x="51" y="22"/>
                    </a:cubicBezTo>
                    <a:cubicBezTo>
                      <a:pt x="67" y="29"/>
                      <a:pt x="80" y="37"/>
                      <a:pt x="94" y="43"/>
                    </a:cubicBezTo>
                    <a:cubicBezTo>
                      <a:pt x="108" y="49"/>
                      <a:pt x="119" y="54"/>
                      <a:pt x="138" y="58"/>
                    </a:cubicBezTo>
                    <a:cubicBezTo>
                      <a:pt x="157" y="62"/>
                      <a:pt x="188" y="64"/>
                      <a:pt x="211" y="65"/>
                    </a:cubicBezTo>
                    <a:cubicBezTo>
                      <a:pt x="234" y="66"/>
                      <a:pt x="257" y="66"/>
                      <a:pt x="278" y="62"/>
                    </a:cubicBezTo>
                    <a:cubicBezTo>
                      <a:pt x="299" y="58"/>
                      <a:pt x="318" y="50"/>
                      <a:pt x="336" y="42"/>
                    </a:cubicBezTo>
                    <a:cubicBezTo>
                      <a:pt x="354" y="34"/>
                      <a:pt x="375" y="20"/>
                      <a:pt x="385" y="14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8" name="任意多边形 62620">
                <a:extLst>
                  <a:ext uri="{FF2B5EF4-FFF2-40B4-BE49-F238E27FC236}">
                    <a16:creationId xmlns:a16="http://schemas.microsoft.com/office/drawing/2014/main" id="{119B3EC2-8ED5-4593-8F71-337C17E5F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6" y="2549"/>
                <a:ext cx="859" cy="830"/>
              </a:xfrm>
              <a:custGeom>
                <a:avLst/>
                <a:gdLst>
                  <a:gd name="T0" fmla="*/ 0 w 859"/>
                  <a:gd name="T1" fmla="*/ 131 h 830"/>
                  <a:gd name="T2" fmla="*/ 43 w 859"/>
                  <a:gd name="T3" fmla="*/ 102 h 830"/>
                  <a:gd name="T4" fmla="*/ 87 w 859"/>
                  <a:gd name="T5" fmla="*/ 66 h 830"/>
                  <a:gd name="T6" fmla="*/ 145 w 859"/>
                  <a:gd name="T7" fmla="*/ 37 h 830"/>
                  <a:gd name="T8" fmla="*/ 196 w 859"/>
                  <a:gd name="T9" fmla="*/ 22 h 830"/>
                  <a:gd name="T10" fmla="*/ 269 w 859"/>
                  <a:gd name="T11" fmla="*/ 8 h 830"/>
                  <a:gd name="T12" fmla="*/ 341 w 859"/>
                  <a:gd name="T13" fmla="*/ 0 h 830"/>
                  <a:gd name="T14" fmla="*/ 414 w 859"/>
                  <a:gd name="T15" fmla="*/ 8 h 830"/>
                  <a:gd name="T16" fmla="*/ 480 w 859"/>
                  <a:gd name="T17" fmla="*/ 22 h 830"/>
                  <a:gd name="T18" fmla="*/ 545 w 859"/>
                  <a:gd name="T19" fmla="*/ 44 h 830"/>
                  <a:gd name="T20" fmla="*/ 603 w 859"/>
                  <a:gd name="T21" fmla="*/ 73 h 830"/>
                  <a:gd name="T22" fmla="*/ 654 w 859"/>
                  <a:gd name="T23" fmla="*/ 102 h 830"/>
                  <a:gd name="T24" fmla="*/ 720 w 859"/>
                  <a:gd name="T25" fmla="*/ 146 h 830"/>
                  <a:gd name="T26" fmla="*/ 763 w 859"/>
                  <a:gd name="T27" fmla="*/ 204 h 830"/>
                  <a:gd name="T28" fmla="*/ 792 w 859"/>
                  <a:gd name="T29" fmla="*/ 255 h 830"/>
                  <a:gd name="T30" fmla="*/ 829 w 859"/>
                  <a:gd name="T31" fmla="*/ 320 h 830"/>
                  <a:gd name="T32" fmla="*/ 843 w 859"/>
                  <a:gd name="T33" fmla="*/ 386 h 830"/>
                  <a:gd name="T34" fmla="*/ 858 w 859"/>
                  <a:gd name="T35" fmla="*/ 473 h 830"/>
                  <a:gd name="T36" fmla="*/ 850 w 859"/>
                  <a:gd name="T37" fmla="*/ 517 h 830"/>
                  <a:gd name="T38" fmla="*/ 836 w 859"/>
                  <a:gd name="T39" fmla="*/ 604 h 830"/>
                  <a:gd name="T40" fmla="*/ 814 w 859"/>
                  <a:gd name="T41" fmla="*/ 662 h 830"/>
                  <a:gd name="T42" fmla="*/ 785 w 859"/>
                  <a:gd name="T43" fmla="*/ 720 h 830"/>
                  <a:gd name="T44" fmla="*/ 741 w 859"/>
                  <a:gd name="T45" fmla="*/ 771 h 830"/>
                  <a:gd name="T46" fmla="*/ 691 w 859"/>
                  <a:gd name="T47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9" h="830">
                    <a:moveTo>
                      <a:pt x="0" y="131"/>
                    </a:moveTo>
                    <a:cubicBezTo>
                      <a:pt x="14" y="122"/>
                      <a:pt x="29" y="113"/>
                      <a:pt x="43" y="102"/>
                    </a:cubicBezTo>
                    <a:cubicBezTo>
                      <a:pt x="57" y="91"/>
                      <a:pt x="70" y="77"/>
                      <a:pt x="87" y="66"/>
                    </a:cubicBezTo>
                    <a:cubicBezTo>
                      <a:pt x="104" y="55"/>
                      <a:pt x="127" y="44"/>
                      <a:pt x="145" y="37"/>
                    </a:cubicBezTo>
                    <a:cubicBezTo>
                      <a:pt x="163" y="30"/>
                      <a:pt x="175" y="27"/>
                      <a:pt x="196" y="22"/>
                    </a:cubicBezTo>
                    <a:cubicBezTo>
                      <a:pt x="217" y="17"/>
                      <a:pt x="245" y="12"/>
                      <a:pt x="269" y="8"/>
                    </a:cubicBezTo>
                    <a:cubicBezTo>
                      <a:pt x="293" y="4"/>
                      <a:pt x="317" y="0"/>
                      <a:pt x="341" y="0"/>
                    </a:cubicBezTo>
                    <a:cubicBezTo>
                      <a:pt x="365" y="0"/>
                      <a:pt x="391" y="4"/>
                      <a:pt x="414" y="8"/>
                    </a:cubicBezTo>
                    <a:cubicBezTo>
                      <a:pt x="437" y="12"/>
                      <a:pt x="458" y="16"/>
                      <a:pt x="480" y="22"/>
                    </a:cubicBezTo>
                    <a:cubicBezTo>
                      <a:pt x="502" y="28"/>
                      <a:pt x="524" y="35"/>
                      <a:pt x="545" y="44"/>
                    </a:cubicBezTo>
                    <a:cubicBezTo>
                      <a:pt x="566" y="53"/>
                      <a:pt x="585" y="63"/>
                      <a:pt x="603" y="73"/>
                    </a:cubicBezTo>
                    <a:cubicBezTo>
                      <a:pt x="621" y="83"/>
                      <a:pt x="635" y="90"/>
                      <a:pt x="654" y="102"/>
                    </a:cubicBezTo>
                    <a:cubicBezTo>
                      <a:pt x="673" y="114"/>
                      <a:pt x="702" y="129"/>
                      <a:pt x="720" y="146"/>
                    </a:cubicBezTo>
                    <a:cubicBezTo>
                      <a:pt x="738" y="163"/>
                      <a:pt x="751" y="186"/>
                      <a:pt x="763" y="204"/>
                    </a:cubicBezTo>
                    <a:cubicBezTo>
                      <a:pt x="775" y="222"/>
                      <a:pt x="781" y="236"/>
                      <a:pt x="792" y="255"/>
                    </a:cubicBezTo>
                    <a:cubicBezTo>
                      <a:pt x="803" y="274"/>
                      <a:pt x="821" y="298"/>
                      <a:pt x="829" y="320"/>
                    </a:cubicBezTo>
                    <a:cubicBezTo>
                      <a:pt x="837" y="342"/>
                      <a:pt x="838" y="361"/>
                      <a:pt x="843" y="386"/>
                    </a:cubicBezTo>
                    <a:cubicBezTo>
                      <a:pt x="848" y="411"/>
                      <a:pt x="857" y="451"/>
                      <a:pt x="858" y="473"/>
                    </a:cubicBezTo>
                    <a:cubicBezTo>
                      <a:pt x="859" y="495"/>
                      <a:pt x="854" y="495"/>
                      <a:pt x="850" y="517"/>
                    </a:cubicBezTo>
                    <a:cubicBezTo>
                      <a:pt x="846" y="539"/>
                      <a:pt x="842" y="580"/>
                      <a:pt x="836" y="604"/>
                    </a:cubicBezTo>
                    <a:cubicBezTo>
                      <a:pt x="830" y="628"/>
                      <a:pt x="822" y="643"/>
                      <a:pt x="814" y="662"/>
                    </a:cubicBezTo>
                    <a:cubicBezTo>
                      <a:pt x="806" y="681"/>
                      <a:pt x="797" y="702"/>
                      <a:pt x="785" y="720"/>
                    </a:cubicBezTo>
                    <a:cubicBezTo>
                      <a:pt x="773" y="738"/>
                      <a:pt x="757" y="753"/>
                      <a:pt x="741" y="771"/>
                    </a:cubicBezTo>
                    <a:cubicBezTo>
                      <a:pt x="725" y="789"/>
                      <a:pt x="701" y="818"/>
                      <a:pt x="691" y="83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任意多边形 62621">
                <a:extLst>
                  <a:ext uri="{FF2B5EF4-FFF2-40B4-BE49-F238E27FC236}">
                    <a16:creationId xmlns:a16="http://schemas.microsoft.com/office/drawing/2014/main" id="{83022167-B4DA-45F9-963B-14422F2E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0" y="2655"/>
                <a:ext cx="340" cy="338"/>
              </a:xfrm>
              <a:custGeom>
                <a:avLst/>
                <a:gdLst>
                  <a:gd name="T0" fmla="*/ 340 w 340"/>
                  <a:gd name="T1" fmla="*/ 0 h 338"/>
                  <a:gd name="T2" fmla="*/ 0 w 340"/>
                  <a:gd name="T3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0" h="338">
                    <a:moveTo>
                      <a:pt x="340" y="0"/>
                    </a:moveTo>
                    <a:lnTo>
                      <a:pt x="0" y="338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5F46BABB-F56A-45AA-B1B2-9F585CDFD323}"/>
              </a:ext>
            </a:extLst>
          </p:cNvPr>
          <p:cNvGrpSpPr>
            <a:grpSpLocks/>
          </p:cNvGrpSpPr>
          <p:nvPr/>
        </p:nvGrpSpPr>
        <p:grpSpPr bwMode="auto">
          <a:xfrm>
            <a:off x="815975" y="4240213"/>
            <a:ext cx="7578725" cy="2389187"/>
            <a:chOff x="597" y="2414"/>
            <a:chExt cx="4774" cy="1505"/>
          </a:xfrm>
        </p:grpSpPr>
        <p:sp>
          <p:nvSpPr>
            <p:cNvPr id="161" name="矩形 62623">
              <a:extLst>
                <a:ext uri="{FF2B5EF4-FFF2-40B4-BE49-F238E27FC236}">
                  <a16:creationId xmlns:a16="http://schemas.microsoft.com/office/drawing/2014/main" id="{975426BD-EF7B-4107-BE5C-C92144362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" y="2414"/>
              <a:ext cx="4774" cy="150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2" name="组合 62624">
              <a:extLst>
                <a:ext uri="{FF2B5EF4-FFF2-40B4-BE49-F238E27FC236}">
                  <a16:creationId xmlns:a16="http://schemas.microsoft.com/office/drawing/2014/main" id="{41BF86D4-417E-432F-9706-0FC08F6B9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0" y="2538"/>
              <a:ext cx="2385" cy="1279"/>
              <a:chOff x="2490" y="2538"/>
              <a:chExt cx="2385" cy="1279"/>
            </a:xfrm>
          </p:grpSpPr>
          <p:sp>
            <p:nvSpPr>
              <p:cNvPr id="163" name="任意多边形 62625">
                <a:extLst>
                  <a:ext uri="{FF2B5EF4-FFF2-40B4-BE49-F238E27FC236}">
                    <a16:creationId xmlns:a16="http://schemas.microsoft.com/office/drawing/2014/main" id="{276B75CC-F790-487F-A52F-48836B20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2757"/>
                <a:ext cx="1330" cy="421"/>
              </a:xfrm>
              <a:custGeom>
                <a:avLst/>
                <a:gdLst>
                  <a:gd name="T0" fmla="*/ 0 w 1330"/>
                  <a:gd name="T1" fmla="*/ 7 h 421"/>
                  <a:gd name="T2" fmla="*/ 1330 w 1330"/>
                  <a:gd name="T3" fmla="*/ 0 h 421"/>
                  <a:gd name="T4" fmla="*/ 1105 w 1330"/>
                  <a:gd name="T5" fmla="*/ 225 h 421"/>
                  <a:gd name="T6" fmla="*/ 1069 w 1330"/>
                  <a:gd name="T7" fmla="*/ 261 h 421"/>
                  <a:gd name="T8" fmla="*/ 1018 w 1330"/>
                  <a:gd name="T9" fmla="*/ 341 h 421"/>
                  <a:gd name="T10" fmla="*/ 930 w 1330"/>
                  <a:gd name="T11" fmla="*/ 421 h 421"/>
                  <a:gd name="T12" fmla="*/ 923 w 1330"/>
                  <a:gd name="T13" fmla="*/ 130 h 421"/>
                  <a:gd name="T14" fmla="*/ 0 w 1330"/>
                  <a:gd name="T15" fmla="*/ 138 h 421"/>
                  <a:gd name="T16" fmla="*/ 0 w 1330"/>
                  <a:gd name="T17" fmla="*/ 7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30" h="421">
                    <a:moveTo>
                      <a:pt x="0" y="7"/>
                    </a:moveTo>
                    <a:lnTo>
                      <a:pt x="1330" y="0"/>
                    </a:lnTo>
                    <a:lnTo>
                      <a:pt x="1105" y="225"/>
                    </a:lnTo>
                    <a:lnTo>
                      <a:pt x="1069" y="261"/>
                    </a:lnTo>
                    <a:lnTo>
                      <a:pt x="1018" y="341"/>
                    </a:lnTo>
                    <a:lnTo>
                      <a:pt x="930" y="421"/>
                    </a:lnTo>
                    <a:lnTo>
                      <a:pt x="923" y="130"/>
                    </a:lnTo>
                    <a:lnTo>
                      <a:pt x="0" y="138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直接连接符 62626">
                <a:extLst>
                  <a:ext uri="{FF2B5EF4-FFF2-40B4-BE49-F238E27FC236}">
                    <a16:creationId xmlns:a16="http://schemas.microsoft.com/office/drawing/2014/main" id="{59285B3D-AD68-4FF9-8C8C-62356C2D2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3" y="2760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任意多边形 62627">
                <a:extLst>
                  <a:ext uri="{FF2B5EF4-FFF2-40B4-BE49-F238E27FC236}">
                    <a16:creationId xmlns:a16="http://schemas.microsoft.com/office/drawing/2014/main" id="{11166BB8-B599-4C6A-A469-30663FE8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3578"/>
                <a:ext cx="1142" cy="146"/>
              </a:xfrm>
              <a:custGeom>
                <a:avLst/>
                <a:gdLst>
                  <a:gd name="T0" fmla="*/ 0 w 1142"/>
                  <a:gd name="T1" fmla="*/ 8 h 146"/>
                  <a:gd name="T2" fmla="*/ 0 w 1142"/>
                  <a:gd name="T3" fmla="*/ 146 h 146"/>
                  <a:gd name="T4" fmla="*/ 1142 w 1142"/>
                  <a:gd name="T5" fmla="*/ 146 h 146"/>
                  <a:gd name="T6" fmla="*/ 1098 w 1142"/>
                  <a:gd name="T7" fmla="*/ 110 h 146"/>
                  <a:gd name="T8" fmla="*/ 865 w 1142"/>
                  <a:gd name="T9" fmla="*/ 110 h 146"/>
                  <a:gd name="T10" fmla="*/ 843 w 1142"/>
                  <a:gd name="T11" fmla="*/ 66 h 146"/>
                  <a:gd name="T12" fmla="*/ 814 w 1142"/>
                  <a:gd name="T13" fmla="*/ 0 h 146"/>
                  <a:gd name="T14" fmla="*/ 0 w 1142"/>
                  <a:gd name="T15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2" h="146">
                    <a:moveTo>
                      <a:pt x="0" y="8"/>
                    </a:moveTo>
                    <a:lnTo>
                      <a:pt x="0" y="146"/>
                    </a:lnTo>
                    <a:lnTo>
                      <a:pt x="1142" y="146"/>
                    </a:lnTo>
                    <a:lnTo>
                      <a:pt x="1098" y="110"/>
                    </a:lnTo>
                    <a:lnTo>
                      <a:pt x="865" y="110"/>
                    </a:lnTo>
                    <a:lnTo>
                      <a:pt x="843" y="66"/>
                    </a:lnTo>
                    <a:lnTo>
                      <a:pt x="814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任意多边形 62628">
                <a:extLst>
                  <a:ext uri="{FF2B5EF4-FFF2-40B4-BE49-F238E27FC236}">
                    <a16:creationId xmlns:a16="http://schemas.microsoft.com/office/drawing/2014/main" id="{7BFB42BB-0EB6-4D44-9AE1-4BC7E7340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4" y="2817"/>
                <a:ext cx="727" cy="900"/>
              </a:xfrm>
              <a:custGeom>
                <a:avLst/>
                <a:gdLst>
                  <a:gd name="T0" fmla="*/ 265 w 727"/>
                  <a:gd name="T1" fmla="*/ 0 h 900"/>
                  <a:gd name="T2" fmla="*/ 146 w 727"/>
                  <a:gd name="T3" fmla="*/ 92 h 900"/>
                  <a:gd name="T4" fmla="*/ 80 w 727"/>
                  <a:gd name="T5" fmla="*/ 158 h 900"/>
                  <a:gd name="T6" fmla="*/ 44 w 727"/>
                  <a:gd name="T7" fmla="*/ 221 h 900"/>
                  <a:gd name="T8" fmla="*/ 0 w 727"/>
                  <a:gd name="T9" fmla="*/ 383 h 900"/>
                  <a:gd name="T10" fmla="*/ 7 w 727"/>
                  <a:gd name="T11" fmla="*/ 492 h 900"/>
                  <a:gd name="T12" fmla="*/ 29 w 727"/>
                  <a:gd name="T13" fmla="*/ 609 h 900"/>
                  <a:gd name="T14" fmla="*/ 80 w 727"/>
                  <a:gd name="T15" fmla="*/ 667 h 900"/>
                  <a:gd name="T16" fmla="*/ 153 w 727"/>
                  <a:gd name="T17" fmla="*/ 740 h 900"/>
                  <a:gd name="T18" fmla="*/ 218 w 727"/>
                  <a:gd name="T19" fmla="*/ 805 h 900"/>
                  <a:gd name="T20" fmla="*/ 320 w 727"/>
                  <a:gd name="T21" fmla="*/ 849 h 900"/>
                  <a:gd name="T22" fmla="*/ 437 w 727"/>
                  <a:gd name="T23" fmla="*/ 885 h 900"/>
                  <a:gd name="T24" fmla="*/ 531 w 727"/>
                  <a:gd name="T25" fmla="*/ 900 h 900"/>
                  <a:gd name="T26" fmla="*/ 727 w 727"/>
                  <a:gd name="T27" fmla="*/ 704 h 900"/>
                  <a:gd name="T28" fmla="*/ 626 w 727"/>
                  <a:gd name="T29" fmla="*/ 689 h 900"/>
                  <a:gd name="T30" fmla="*/ 546 w 727"/>
                  <a:gd name="T31" fmla="*/ 667 h 900"/>
                  <a:gd name="T32" fmla="*/ 451 w 727"/>
                  <a:gd name="T33" fmla="*/ 638 h 900"/>
                  <a:gd name="T34" fmla="*/ 393 w 727"/>
                  <a:gd name="T35" fmla="*/ 587 h 900"/>
                  <a:gd name="T36" fmla="*/ 306 w 727"/>
                  <a:gd name="T37" fmla="*/ 521 h 900"/>
                  <a:gd name="T38" fmla="*/ 277 w 727"/>
                  <a:gd name="T39" fmla="*/ 471 h 900"/>
                  <a:gd name="T40" fmla="*/ 236 w 727"/>
                  <a:gd name="T41" fmla="*/ 385 h 900"/>
                  <a:gd name="T42" fmla="*/ 207 w 727"/>
                  <a:gd name="T43" fmla="*/ 312 h 900"/>
                  <a:gd name="T44" fmla="*/ 207 w 727"/>
                  <a:gd name="T45" fmla="*/ 211 h 900"/>
                  <a:gd name="T46" fmla="*/ 218 w 727"/>
                  <a:gd name="T47" fmla="*/ 107 h 900"/>
                  <a:gd name="T48" fmla="*/ 265 w 727"/>
                  <a:gd name="T49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7" h="900">
                    <a:moveTo>
                      <a:pt x="265" y="0"/>
                    </a:moveTo>
                    <a:lnTo>
                      <a:pt x="146" y="92"/>
                    </a:lnTo>
                    <a:lnTo>
                      <a:pt x="80" y="158"/>
                    </a:lnTo>
                    <a:lnTo>
                      <a:pt x="44" y="221"/>
                    </a:lnTo>
                    <a:lnTo>
                      <a:pt x="0" y="383"/>
                    </a:lnTo>
                    <a:lnTo>
                      <a:pt x="7" y="492"/>
                    </a:lnTo>
                    <a:lnTo>
                      <a:pt x="29" y="609"/>
                    </a:lnTo>
                    <a:lnTo>
                      <a:pt x="80" y="667"/>
                    </a:lnTo>
                    <a:lnTo>
                      <a:pt x="153" y="740"/>
                    </a:lnTo>
                    <a:lnTo>
                      <a:pt x="218" y="805"/>
                    </a:lnTo>
                    <a:lnTo>
                      <a:pt x="320" y="849"/>
                    </a:lnTo>
                    <a:lnTo>
                      <a:pt x="437" y="885"/>
                    </a:lnTo>
                    <a:lnTo>
                      <a:pt x="531" y="900"/>
                    </a:lnTo>
                    <a:lnTo>
                      <a:pt x="727" y="704"/>
                    </a:lnTo>
                    <a:lnTo>
                      <a:pt x="626" y="689"/>
                    </a:lnTo>
                    <a:lnTo>
                      <a:pt x="546" y="667"/>
                    </a:lnTo>
                    <a:lnTo>
                      <a:pt x="451" y="638"/>
                    </a:lnTo>
                    <a:lnTo>
                      <a:pt x="393" y="587"/>
                    </a:lnTo>
                    <a:lnTo>
                      <a:pt x="306" y="521"/>
                    </a:lnTo>
                    <a:lnTo>
                      <a:pt x="277" y="471"/>
                    </a:lnTo>
                    <a:lnTo>
                      <a:pt x="236" y="385"/>
                    </a:lnTo>
                    <a:lnTo>
                      <a:pt x="207" y="312"/>
                    </a:lnTo>
                    <a:lnTo>
                      <a:pt x="207" y="211"/>
                    </a:lnTo>
                    <a:lnTo>
                      <a:pt x="218" y="107"/>
                    </a:lnTo>
                    <a:lnTo>
                      <a:pt x="265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82F76"/>
                  </a:gs>
                  <a:gs pos="100000">
                    <a:srgbClr val="3366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直接连接符 62629">
                <a:extLst>
                  <a:ext uri="{FF2B5EF4-FFF2-40B4-BE49-F238E27FC236}">
                    <a16:creationId xmlns:a16="http://schemas.microsoft.com/office/drawing/2014/main" id="{15F5B67D-44AE-4AA9-9A5A-1C01D61B8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85" y="2569"/>
                <a:ext cx="204" cy="20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任意多边形 62630">
                <a:extLst>
                  <a:ext uri="{FF2B5EF4-FFF2-40B4-BE49-F238E27FC236}">
                    <a16:creationId xmlns:a16="http://schemas.microsoft.com/office/drawing/2014/main" id="{C1F9B37F-2B4D-4849-8123-12A61F99D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" y="3527"/>
                <a:ext cx="194" cy="193"/>
              </a:xfrm>
              <a:custGeom>
                <a:avLst/>
                <a:gdLst>
                  <a:gd name="T0" fmla="*/ 194 w 194"/>
                  <a:gd name="T1" fmla="*/ 0 h 193"/>
                  <a:gd name="T2" fmla="*/ 0 w 194"/>
                  <a:gd name="T3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4" h="193">
                    <a:moveTo>
                      <a:pt x="194" y="0"/>
                    </a:moveTo>
                    <a:lnTo>
                      <a:pt x="0" y="193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9" name="任意多边形 62631">
                <a:extLst>
                  <a:ext uri="{FF2B5EF4-FFF2-40B4-BE49-F238E27FC236}">
                    <a16:creationId xmlns:a16="http://schemas.microsoft.com/office/drawing/2014/main" id="{C848D298-D718-4BFF-B927-E7D70C69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655" y="2758"/>
                <a:ext cx="547" cy="956"/>
              </a:xfrm>
              <a:custGeom>
                <a:avLst/>
                <a:gdLst>
                  <a:gd name="T0" fmla="*/ 0 w 21600"/>
                  <a:gd name="T1" fmla="*/ 0 h 43199"/>
                  <a:gd name="T2" fmla="*/ 21600 w 21600"/>
                  <a:gd name="T3" fmla="*/ 21600 h 43199"/>
                  <a:gd name="T4" fmla="*/ 173 w 21600"/>
                  <a:gd name="T5" fmla="*/ 43199 h 43199"/>
                  <a:gd name="T6" fmla="*/ 0 w 21600"/>
                  <a:gd name="T7" fmla="*/ 0 h 43199"/>
                  <a:gd name="T8" fmla="*/ 21600 w 21600"/>
                  <a:gd name="T9" fmla="*/ 21600 h 43199"/>
                  <a:gd name="T10" fmla="*/ 173 w 21600"/>
                  <a:gd name="T11" fmla="*/ 43199 h 43199"/>
                  <a:gd name="T12" fmla="*/ 0 w 21600"/>
                  <a:gd name="T13" fmla="*/ 21600 h 4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0" h="43199" fill="none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472"/>
                      <a:pt x="12022" y="43107"/>
                      <a:pt x="173" y="43199"/>
                    </a:cubicBezTo>
                  </a:path>
                  <a:path w="21600" h="43199" stroke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cubicBezTo>
                      <a:pt x="21600" y="33472"/>
                      <a:pt x="12022" y="43107"/>
                      <a:pt x="173" y="43199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任意多边形 62632">
                <a:extLst>
                  <a:ext uri="{FF2B5EF4-FFF2-40B4-BE49-F238E27FC236}">
                    <a16:creationId xmlns:a16="http://schemas.microsoft.com/office/drawing/2014/main" id="{38A5E942-89CA-4E05-A2E6-890413D55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" y="2824"/>
                <a:ext cx="540" cy="696"/>
              </a:xfrm>
              <a:custGeom>
                <a:avLst/>
                <a:gdLst>
                  <a:gd name="T0" fmla="*/ 86 w 540"/>
                  <a:gd name="T1" fmla="*/ 0 h 696"/>
                  <a:gd name="T2" fmla="*/ 13 w 540"/>
                  <a:gd name="T3" fmla="*/ 109 h 696"/>
                  <a:gd name="T4" fmla="*/ 6 w 540"/>
                  <a:gd name="T5" fmla="*/ 211 h 696"/>
                  <a:gd name="T6" fmla="*/ 24 w 540"/>
                  <a:gd name="T7" fmla="*/ 332 h 696"/>
                  <a:gd name="T8" fmla="*/ 53 w 540"/>
                  <a:gd name="T9" fmla="*/ 420 h 696"/>
                  <a:gd name="T10" fmla="*/ 97 w 540"/>
                  <a:gd name="T11" fmla="*/ 492 h 696"/>
                  <a:gd name="T12" fmla="*/ 148 w 540"/>
                  <a:gd name="T13" fmla="*/ 550 h 696"/>
                  <a:gd name="T14" fmla="*/ 206 w 540"/>
                  <a:gd name="T15" fmla="*/ 587 h 696"/>
                  <a:gd name="T16" fmla="*/ 264 w 540"/>
                  <a:gd name="T17" fmla="*/ 630 h 696"/>
                  <a:gd name="T18" fmla="*/ 344 w 540"/>
                  <a:gd name="T19" fmla="*/ 660 h 696"/>
                  <a:gd name="T20" fmla="*/ 446 w 540"/>
                  <a:gd name="T21" fmla="*/ 681 h 696"/>
                  <a:gd name="T22" fmla="*/ 540 w 540"/>
                  <a:gd name="T23" fmla="*/ 696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0" h="696">
                    <a:moveTo>
                      <a:pt x="86" y="0"/>
                    </a:moveTo>
                    <a:cubicBezTo>
                      <a:pt x="75" y="19"/>
                      <a:pt x="26" y="74"/>
                      <a:pt x="13" y="109"/>
                    </a:cubicBezTo>
                    <a:cubicBezTo>
                      <a:pt x="0" y="144"/>
                      <a:pt x="4" y="174"/>
                      <a:pt x="6" y="211"/>
                    </a:cubicBezTo>
                    <a:cubicBezTo>
                      <a:pt x="8" y="248"/>
                      <a:pt x="16" y="297"/>
                      <a:pt x="24" y="332"/>
                    </a:cubicBezTo>
                    <a:cubicBezTo>
                      <a:pt x="32" y="367"/>
                      <a:pt x="41" y="393"/>
                      <a:pt x="53" y="420"/>
                    </a:cubicBezTo>
                    <a:cubicBezTo>
                      <a:pt x="65" y="447"/>
                      <a:pt x="81" y="470"/>
                      <a:pt x="97" y="492"/>
                    </a:cubicBezTo>
                    <a:cubicBezTo>
                      <a:pt x="113" y="514"/>
                      <a:pt x="130" y="534"/>
                      <a:pt x="148" y="550"/>
                    </a:cubicBezTo>
                    <a:cubicBezTo>
                      <a:pt x="166" y="566"/>
                      <a:pt x="187" y="574"/>
                      <a:pt x="206" y="587"/>
                    </a:cubicBezTo>
                    <a:cubicBezTo>
                      <a:pt x="225" y="600"/>
                      <a:pt x="241" y="618"/>
                      <a:pt x="264" y="630"/>
                    </a:cubicBezTo>
                    <a:cubicBezTo>
                      <a:pt x="287" y="642"/>
                      <a:pt x="314" y="652"/>
                      <a:pt x="344" y="660"/>
                    </a:cubicBezTo>
                    <a:cubicBezTo>
                      <a:pt x="374" y="668"/>
                      <a:pt x="413" y="675"/>
                      <a:pt x="446" y="681"/>
                    </a:cubicBezTo>
                    <a:cubicBezTo>
                      <a:pt x="479" y="687"/>
                      <a:pt x="524" y="694"/>
                      <a:pt x="540" y="69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71" name="组合 62633">
                <a:extLst>
                  <a:ext uri="{FF2B5EF4-FFF2-40B4-BE49-F238E27FC236}">
                    <a16:creationId xmlns:a16="http://schemas.microsoft.com/office/drawing/2014/main" id="{76ED4066-2FFA-42BA-8AA1-5016160AE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0" y="2882"/>
                <a:ext cx="1076" cy="711"/>
                <a:chOff x="1112" y="2271"/>
                <a:chExt cx="1076" cy="711"/>
              </a:xfrm>
            </p:grpSpPr>
            <p:sp>
              <p:nvSpPr>
                <p:cNvPr id="221" name="任意多边形 62634">
                  <a:extLst>
                    <a:ext uri="{FF2B5EF4-FFF2-40B4-BE49-F238E27FC236}">
                      <a16:creationId xmlns:a16="http://schemas.microsoft.com/office/drawing/2014/main" id="{5716E889-E48E-488F-880A-3184F2EC3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5" y="2866"/>
                  <a:ext cx="946" cy="102"/>
                </a:xfrm>
                <a:custGeom>
                  <a:avLst/>
                  <a:gdLst>
                    <a:gd name="T0" fmla="*/ 102 w 946"/>
                    <a:gd name="T1" fmla="*/ 0 h 102"/>
                    <a:gd name="T2" fmla="*/ 0 w 946"/>
                    <a:gd name="T3" fmla="*/ 102 h 102"/>
                    <a:gd name="T4" fmla="*/ 946 w 946"/>
                    <a:gd name="T5" fmla="*/ 102 h 102"/>
                    <a:gd name="T6" fmla="*/ 946 w 946"/>
                    <a:gd name="T7" fmla="*/ 0 h 102"/>
                    <a:gd name="T8" fmla="*/ 102 w 946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6" h="102">
                      <a:moveTo>
                        <a:pt x="102" y="0"/>
                      </a:moveTo>
                      <a:lnTo>
                        <a:pt x="0" y="102"/>
                      </a:lnTo>
                      <a:lnTo>
                        <a:pt x="946" y="102"/>
                      </a:lnTo>
                      <a:lnTo>
                        <a:pt x="946" y="0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2" name="矩形 62635">
                  <a:extLst>
                    <a:ext uri="{FF2B5EF4-FFF2-40B4-BE49-F238E27FC236}">
                      <a16:creationId xmlns:a16="http://schemas.microsoft.com/office/drawing/2014/main" id="{C9111984-EA55-4DA0-83A5-11DB5AA14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5" y="2277"/>
                  <a:ext cx="836" cy="582"/>
                </a:xfrm>
                <a:prstGeom prst="rect">
                  <a:avLst/>
                </a:prstGeom>
                <a:gradFill rotWithShape="0">
                  <a:gsLst>
                    <a:gs pos="0">
                      <a:srgbClr val="7676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23" name="组合 62636">
                  <a:extLst>
                    <a:ext uri="{FF2B5EF4-FFF2-40B4-BE49-F238E27FC236}">
                      <a16:creationId xmlns:a16="http://schemas.microsoft.com/office/drawing/2014/main" id="{44B08146-5B5F-47EB-934D-BDD89D8BE0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12" y="2271"/>
                  <a:ext cx="1076" cy="711"/>
                  <a:chOff x="1112" y="2271"/>
                  <a:chExt cx="1076" cy="711"/>
                </a:xfrm>
              </p:grpSpPr>
              <p:sp>
                <p:nvSpPr>
                  <p:cNvPr id="225" name="直接连接符 62637">
                    <a:extLst>
                      <a:ext uri="{FF2B5EF4-FFF2-40B4-BE49-F238E27FC236}">
                        <a16:creationId xmlns:a16="http://schemas.microsoft.com/office/drawing/2014/main" id="{A28F9135-893A-4C34-B0F6-F617267CB6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42" y="2969"/>
                    <a:ext cx="939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6" name="直接连接符 62638">
                    <a:extLst>
                      <a:ext uri="{FF2B5EF4-FFF2-40B4-BE49-F238E27FC236}">
                        <a16:creationId xmlns:a16="http://schemas.microsoft.com/office/drawing/2014/main" id="{8551447F-99A0-42CB-9F0A-0D846FD3AA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81" y="2271"/>
                    <a:ext cx="0" cy="711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7" name="直接连接符 62639">
                    <a:extLst>
                      <a:ext uri="{FF2B5EF4-FFF2-40B4-BE49-F238E27FC236}">
                        <a16:creationId xmlns:a16="http://schemas.microsoft.com/office/drawing/2014/main" id="{831E76B0-5796-48F0-90F5-C93C39FFA7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45" y="2867"/>
                    <a:ext cx="843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8" name="任意多边形 62640">
                    <a:extLst>
                      <a:ext uri="{FF2B5EF4-FFF2-40B4-BE49-F238E27FC236}">
                        <a16:creationId xmlns:a16="http://schemas.microsoft.com/office/drawing/2014/main" id="{C318241B-81D3-4793-91B5-8D3F1ABDA0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2" y="2285"/>
                    <a:ext cx="218" cy="683"/>
                  </a:xfrm>
                  <a:custGeom>
                    <a:avLst/>
                    <a:gdLst>
                      <a:gd name="T0" fmla="*/ 65 w 218"/>
                      <a:gd name="T1" fmla="*/ 0 h 683"/>
                      <a:gd name="T2" fmla="*/ 218 w 218"/>
                      <a:gd name="T3" fmla="*/ 0 h 683"/>
                      <a:gd name="T4" fmla="*/ 218 w 218"/>
                      <a:gd name="T5" fmla="*/ 574 h 683"/>
                      <a:gd name="T6" fmla="*/ 109 w 218"/>
                      <a:gd name="T7" fmla="*/ 683 h 683"/>
                      <a:gd name="T8" fmla="*/ 0 w 218"/>
                      <a:gd name="T9" fmla="*/ 683 h 683"/>
                      <a:gd name="T10" fmla="*/ 0 w 218"/>
                      <a:gd name="T11" fmla="*/ 0 h 683"/>
                      <a:gd name="T12" fmla="*/ 109 w 218"/>
                      <a:gd name="T13" fmla="*/ 0 h 683"/>
                      <a:gd name="T14" fmla="*/ 65 w 218"/>
                      <a:gd name="T15" fmla="*/ 0 h 6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18" h="683">
                        <a:moveTo>
                          <a:pt x="65" y="0"/>
                        </a:moveTo>
                        <a:lnTo>
                          <a:pt x="218" y="0"/>
                        </a:lnTo>
                        <a:lnTo>
                          <a:pt x="218" y="574"/>
                        </a:lnTo>
                        <a:lnTo>
                          <a:pt x="109" y="683"/>
                        </a:lnTo>
                        <a:lnTo>
                          <a:pt x="0" y="683"/>
                        </a:lnTo>
                        <a:lnTo>
                          <a:pt x="0" y="0"/>
                        </a:lnTo>
                        <a:lnTo>
                          <a:pt x="109" y="0"/>
                        </a:lnTo>
                        <a:lnTo>
                          <a:pt x="65" y="0"/>
                        </a:lnTo>
                        <a:close/>
                      </a:path>
                    </a:pathLst>
                  </a:custGeom>
                  <a:solidFill>
                    <a:srgbClr val="66FFFF"/>
                  </a:solidFill>
                  <a:ln w="12700">
                    <a:solidFill>
                      <a:srgbClr val="66FFFF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29" name="直接连接符 62641">
                    <a:extLst>
                      <a:ext uri="{FF2B5EF4-FFF2-40B4-BE49-F238E27FC236}">
                        <a16:creationId xmlns:a16="http://schemas.microsoft.com/office/drawing/2014/main" id="{598B882D-CEA6-4F4B-9813-50544CE0B4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37" y="2278"/>
                    <a:ext cx="0" cy="589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30" name="直接连接符 62642">
                    <a:extLst>
                      <a:ext uri="{FF2B5EF4-FFF2-40B4-BE49-F238E27FC236}">
                        <a16:creationId xmlns:a16="http://schemas.microsoft.com/office/drawing/2014/main" id="{34714FC3-C06E-4A94-A92C-C1044C8A82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20" y="2279"/>
                    <a:ext cx="96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224" name="任意多边形 62643">
                  <a:extLst>
                    <a:ext uri="{FF2B5EF4-FFF2-40B4-BE49-F238E27FC236}">
                      <a16:creationId xmlns:a16="http://schemas.microsoft.com/office/drawing/2014/main" id="{24DD14EE-B273-4311-9B15-C622DBBF3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5" y="2859"/>
                  <a:ext cx="117" cy="118"/>
                </a:xfrm>
                <a:custGeom>
                  <a:avLst/>
                  <a:gdLst>
                    <a:gd name="T0" fmla="*/ 0 w 117"/>
                    <a:gd name="T1" fmla="*/ 118 h 118"/>
                    <a:gd name="T2" fmla="*/ 117 w 117"/>
                    <a:gd name="T3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7" h="118">
                      <a:moveTo>
                        <a:pt x="0" y="118"/>
                      </a:moveTo>
                      <a:lnTo>
                        <a:pt x="117" y="0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72" name="组合 62644">
                <a:extLst>
                  <a:ext uri="{FF2B5EF4-FFF2-40B4-BE49-F238E27FC236}">
                    <a16:creationId xmlns:a16="http://schemas.microsoft.com/office/drawing/2014/main" id="{CC845845-F790-4B4F-A03F-F22A055341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60" y="3002"/>
                <a:ext cx="772" cy="322"/>
                <a:chOff x="1437" y="3053"/>
                <a:chExt cx="772" cy="322"/>
              </a:xfrm>
            </p:grpSpPr>
            <p:grpSp>
              <p:nvGrpSpPr>
                <p:cNvPr id="209" name="组合 62645">
                  <a:extLst>
                    <a:ext uri="{FF2B5EF4-FFF2-40B4-BE49-F238E27FC236}">
                      <a16:creationId xmlns:a16="http://schemas.microsoft.com/office/drawing/2014/main" id="{D5FB30B6-799E-40C9-949C-C724A46D6D3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7" y="3053"/>
                  <a:ext cx="364" cy="322"/>
                  <a:chOff x="2916" y="2422"/>
                  <a:chExt cx="364" cy="322"/>
                </a:xfrm>
              </p:grpSpPr>
              <p:sp>
                <p:nvSpPr>
                  <p:cNvPr id="216" name="任意多边形 62646">
                    <a:extLst>
                      <a:ext uri="{FF2B5EF4-FFF2-40B4-BE49-F238E27FC236}">
                        <a16:creationId xmlns:a16="http://schemas.microsoft.com/office/drawing/2014/main" id="{CBFFA320-C278-45AE-9C0D-03C9D82B6B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2" y="2422"/>
                    <a:ext cx="248" cy="225"/>
                  </a:xfrm>
                  <a:custGeom>
                    <a:avLst/>
                    <a:gdLst>
                      <a:gd name="T0" fmla="*/ 0 w 248"/>
                      <a:gd name="T1" fmla="*/ 22 h 225"/>
                      <a:gd name="T2" fmla="*/ 8 w 248"/>
                      <a:gd name="T3" fmla="*/ 95 h 225"/>
                      <a:gd name="T4" fmla="*/ 37 w 248"/>
                      <a:gd name="T5" fmla="*/ 138 h 225"/>
                      <a:gd name="T6" fmla="*/ 59 w 248"/>
                      <a:gd name="T7" fmla="*/ 182 h 225"/>
                      <a:gd name="T8" fmla="*/ 102 w 248"/>
                      <a:gd name="T9" fmla="*/ 211 h 225"/>
                      <a:gd name="T10" fmla="*/ 168 w 248"/>
                      <a:gd name="T11" fmla="*/ 218 h 225"/>
                      <a:gd name="T12" fmla="*/ 226 w 248"/>
                      <a:gd name="T13" fmla="*/ 225 h 225"/>
                      <a:gd name="T14" fmla="*/ 248 w 248"/>
                      <a:gd name="T15" fmla="*/ 175 h 225"/>
                      <a:gd name="T16" fmla="*/ 226 w 248"/>
                      <a:gd name="T17" fmla="*/ 87 h 225"/>
                      <a:gd name="T18" fmla="*/ 168 w 248"/>
                      <a:gd name="T19" fmla="*/ 29 h 225"/>
                      <a:gd name="T20" fmla="*/ 109 w 248"/>
                      <a:gd name="T21" fmla="*/ 7 h 225"/>
                      <a:gd name="T22" fmla="*/ 66 w 248"/>
                      <a:gd name="T23" fmla="*/ 0 h 225"/>
                      <a:gd name="T24" fmla="*/ 0 w 248"/>
                      <a:gd name="T25" fmla="*/ 22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48" h="225">
                        <a:moveTo>
                          <a:pt x="0" y="22"/>
                        </a:moveTo>
                        <a:lnTo>
                          <a:pt x="8" y="95"/>
                        </a:lnTo>
                        <a:lnTo>
                          <a:pt x="37" y="138"/>
                        </a:lnTo>
                        <a:lnTo>
                          <a:pt x="59" y="182"/>
                        </a:lnTo>
                        <a:lnTo>
                          <a:pt x="102" y="211"/>
                        </a:lnTo>
                        <a:lnTo>
                          <a:pt x="168" y="218"/>
                        </a:lnTo>
                        <a:lnTo>
                          <a:pt x="226" y="225"/>
                        </a:lnTo>
                        <a:lnTo>
                          <a:pt x="248" y="175"/>
                        </a:lnTo>
                        <a:lnTo>
                          <a:pt x="226" y="87"/>
                        </a:lnTo>
                        <a:lnTo>
                          <a:pt x="168" y="29"/>
                        </a:lnTo>
                        <a:lnTo>
                          <a:pt x="109" y="7"/>
                        </a:lnTo>
                        <a:lnTo>
                          <a:pt x="66" y="0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66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17" name="任意多边形 62647">
                    <a:extLst>
                      <a:ext uri="{FF2B5EF4-FFF2-40B4-BE49-F238E27FC236}">
                        <a16:creationId xmlns:a16="http://schemas.microsoft.com/office/drawing/2014/main" id="{982528B9-1512-4D69-9A6D-E45E0EAC2D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16" y="2437"/>
                    <a:ext cx="349" cy="305"/>
                  </a:xfrm>
                  <a:custGeom>
                    <a:avLst/>
                    <a:gdLst>
                      <a:gd name="T0" fmla="*/ 116 w 349"/>
                      <a:gd name="T1" fmla="*/ 0 h 305"/>
                      <a:gd name="T2" fmla="*/ 44 w 349"/>
                      <a:gd name="T3" fmla="*/ 36 h 305"/>
                      <a:gd name="T4" fmla="*/ 15 w 349"/>
                      <a:gd name="T5" fmla="*/ 102 h 305"/>
                      <a:gd name="T6" fmla="*/ 0 w 349"/>
                      <a:gd name="T7" fmla="*/ 167 h 305"/>
                      <a:gd name="T8" fmla="*/ 22 w 349"/>
                      <a:gd name="T9" fmla="*/ 233 h 305"/>
                      <a:gd name="T10" fmla="*/ 58 w 349"/>
                      <a:gd name="T11" fmla="*/ 276 h 305"/>
                      <a:gd name="T12" fmla="*/ 116 w 349"/>
                      <a:gd name="T13" fmla="*/ 298 h 305"/>
                      <a:gd name="T14" fmla="*/ 204 w 349"/>
                      <a:gd name="T15" fmla="*/ 305 h 305"/>
                      <a:gd name="T16" fmla="*/ 284 w 349"/>
                      <a:gd name="T17" fmla="*/ 291 h 305"/>
                      <a:gd name="T18" fmla="*/ 327 w 349"/>
                      <a:gd name="T19" fmla="*/ 254 h 305"/>
                      <a:gd name="T20" fmla="*/ 349 w 349"/>
                      <a:gd name="T21" fmla="*/ 211 h 305"/>
                      <a:gd name="T22" fmla="*/ 291 w 349"/>
                      <a:gd name="T23" fmla="*/ 211 h 305"/>
                      <a:gd name="T24" fmla="*/ 211 w 349"/>
                      <a:gd name="T25" fmla="*/ 196 h 305"/>
                      <a:gd name="T26" fmla="*/ 153 w 349"/>
                      <a:gd name="T27" fmla="*/ 131 h 305"/>
                      <a:gd name="T28" fmla="*/ 131 w 349"/>
                      <a:gd name="T29" fmla="*/ 80 h 305"/>
                      <a:gd name="T30" fmla="*/ 116 w 349"/>
                      <a:gd name="T31" fmla="*/ 0 h 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49" h="305">
                        <a:moveTo>
                          <a:pt x="116" y="0"/>
                        </a:moveTo>
                        <a:lnTo>
                          <a:pt x="44" y="36"/>
                        </a:lnTo>
                        <a:lnTo>
                          <a:pt x="15" y="102"/>
                        </a:lnTo>
                        <a:lnTo>
                          <a:pt x="0" y="167"/>
                        </a:lnTo>
                        <a:lnTo>
                          <a:pt x="22" y="233"/>
                        </a:lnTo>
                        <a:lnTo>
                          <a:pt x="58" y="276"/>
                        </a:lnTo>
                        <a:lnTo>
                          <a:pt x="116" y="298"/>
                        </a:lnTo>
                        <a:lnTo>
                          <a:pt x="204" y="305"/>
                        </a:lnTo>
                        <a:lnTo>
                          <a:pt x="284" y="291"/>
                        </a:lnTo>
                        <a:lnTo>
                          <a:pt x="327" y="254"/>
                        </a:lnTo>
                        <a:lnTo>
                          <a:pt x="349" y="211"/>
                        </a:lnTo>
                        <a:lnTo>
                          <a:pt x="291" y="211"/>
                        </a:lnTo>
                        <a:lnTo>
                          <a:pt x="211" y="196"/>
                        </a:lnTo>
                        <a:lnTo>
                          <a:pt x="153" y="131"/>
                        </a:lnTo>
                        <a:lnTo>
                          <a:pt x="131" y="80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64700"/>
                      </a:gs>
                      <a:gs pos="50000">
                        <a:srgbClr val="FF9900"/>
                      </a:gs>
                      <a:gs pos="100000">
                        <a:srgbClr val="764700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8" name="组合 62648">
                    <a:extLst>
                      <a:ext uri="{FF2B5EF4-FFF2-40B4-BE49-F238E27FC236}">
                        <a16:creationId xmlns:a16="http://schemas.microsoft.com/office/drawing/2014/main" id="{705B0CB5-2B9C-4ACF-8796-91CA4E4714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3" y="2422"/>
                    <a:ext cx="350" cy="322"/>
                    <a:chOff x="1425" y="2378"/>
                    <a:chExt cx="350" cy="322"/>
                  </a:xfrm>
                </p:grpSpPr>
                <p:sp>
                  <p:nvSpPr>
                    <p:cNvPr id="219" name="椭圆 62649">
                      <a:extLst>
                        <a:ext uri="{FF2B5EF4-FFF2-40B4-BE49-F238E27FC236}">
                          <a16:creationId xmlns:a16="http://schemas.microsoft.com/office/drawing/2014/main" id="{1CCA2DAA-6290-4115-AD3B-D0C617FE8E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25" y="2378"/>
                      <a:ext cx="350" cy="32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20" name="任意多边形 62650">
                      <a:extLst>
                        <a:ext uri="{FF2B5EF4-FFF2-40B4-BE49-F238E27FC236}">
                          <a16:creationId xmlns:a16="http://schemas.microsoft.com/office/drawing/2014/main" id="{3B994806-E2D9-47A2-818C-FE81326AE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42" y="2386"/>
                      <a:ext cx="218" cy="218"/>
                    </a:xfrm>
                    <a:custGeom>
                      <a:avLst/>
                      <a:gdLst>
                        <a:gd name="T0" fmla="*/ 0 w 218"/>
                        <a:gd name="T1" fmla="*/ 0 h 218"/>
                        <a:gd name="T2" fmla="*/ 7 w 218"/>
                        <a:gd name="T3" fmla="*/ 65 h 218"/>
                        <a:gd name="T4" fmla="*/ 29 w 218"/>
                        <a:gd name="T5" fmla="*/ 131 h 218"/>
                        <a:gd name="T6" fmla="*/ 65 w 218"/>
                        <a:gd name="T7" fmla="*/ 181 h 218"/>
                        <a:gd name="T8" fmla="*/ 138 w 218"/>
                        <a:gd name="T9" fmla="*/ 211 h 218"/>
                        <a:gd name="T10" fmla="*/ 218 w 218"/>
                        <a:gd name="T1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8" h="218">
                          <a:moveTo>
                            <a:pt x="0" y="0"/>
                          </a:moveTo>
                          <a:cubicBezTo>
                            <a:pt x="1" y="11"/>
                            <a:pt x="2" y="43"/>
                            <a:pt x="7" y="65"/>
                          </a:cubicBezTo>
                          <a:cubicBezTo>
                            <a:pt x="12" y="87"/>
                            <a:pt x="19" y="112"/>
                            <a:pt x="29" y="131"/>
                          </a:cubicBezTo>
                          <a:cubicBezTo>
                            <a:pt x="39" y="150"/>
                            <a:pt x="47" y="168"/>
                            <a:pt x="65" y="181"/>
                          </a:cubicBezTo>
                          <a:cubicBezTo>
                            <a:pt x="83" y="194"/>
                            <a:pt x="113" y="205"/>
                            <a:pt x="138" y="211"/>
                          </a:cubicBezTo>
                          <a:cubicBezTo>
                            <a:pt x="163" y="217"/>
                            <a:pt x="201" y="217"/>
                            <a:pt x="218" y="218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0" name="组合 62651">
                  <a:extLst>
                    <a:ext uri="{FF2B5EF4-FFF2-40B4-BE49-F238E27FC236}">
                      <a16:creationId xmlns:a16="http://schemas.microsoft.com/office/drawing/2014/main" id="{83E21093-8B9C-4F30-8A6C-643CC92D50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45" y="3053"/>
                  <a:ext cx="364" cy="322"/>
                  <a:chOff x="2916" y="2422"/>
                  <a:chExt cx="364" cy="322"/>
                </a:xfrm>
              </p:grpSpPr>
              <p:sp>
                <p:nvSpPr>
                  <p:cNvPr id="211" name="任意多边形 62652">
                    <a:extLst>
                      <a:ext uri="{FF2B5EF4-FFF2-40B4-BE49-F238E27FC236}">
                        <a16:creationId xmlns:a16="http://schemas.microsoft.com/office/drawing/2014/main" id="{FF5B904A-8C74-448F-AC94-67936212F9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2" y="2422"/>
                    <a:ext cx="248" cy="225"/>
                  </a:xfrm>
                  <a:custGeom>
                    <a:avLst/>
                    <a:gdLst>
                      <a:gd name="T0" fmla="*/ 0 w 248"/>
                      <a:gd name="T1" fmla="*/ 22 h 225"/>
                      <a:gd name="T2" fmla="*/ 8 w 248"/>
                      <a:gd name="T3" fmla="*/ 95 h 225"/>
                      <a:gd name="T4" fmla="*/ 37 w 248"/>
                      <a:gd name="T5" fmla="*/ 138 h 225"/>
                      <a:gd name="T6" fmla="*/ 59 w 248"/>
                      <a:gd name="T7" fmla="*/ 182 h 225"/>
                      <a:gd name="T8" fmla="*/ 102 w 248"/>
                      <a:gd name="T9" fmla="*/ 211 h 225"/>
                      <a:gd name="T10" fmla="*/ 168 w 248"/>
                      <a:gd name="T11" fmla="*/ 218 h 225"/>
                      <a:gd name="T12" fmla="*/ 226 w 248"/>
                      <a:gd name="T13" fmla="*/ 225 h 225"/>
                      <a:gd name="T14" fmla="*/ 248 w 248"/>
                      <a:gd name="T15" fmla="*/ 175 h 225"/>
                      <a:gd name="T16" fmla="*/ 226 w 248"/>
                      <a:gd name="T17" fmla="*/ 87 h 225"/>
                      <a:gd name="T18" fmla="*/ 168 w 248"/>
                      <a:gd name="T19" fmla="*/ 29 h 225"/>
                      <a:gd name="T20" fmla="*/ 109 w 248"/>
                      <a:gd name="T21" fmla="*/ 7 h 225"/>
                      <a:gd name="T22" fmla="*/ 66 w 248"/>
                      <a:gd name="T23" fmla="*/ 0 h 225"/>
                      <a:gd name="T24" fmla="*/ 0 w 248"/>
                      <a:gd name="T25" fmla="*/ 22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48" h="225">
                        <a:moveTo>
                          <a:pt x="0" y="22"/>
                        </a:moveTo>
                        <a:lnTo>
                          <a:pt x="8" y="95"/>
                        </a:lnTo>
                        <a:lnTo>
                          <a:pt x="37" y="138"/>
                        </a:lnTo>
                        <a:lnTo>
                          <a:pt x="59" y="182"/>
                        </a:lnTo>
                        <a:lnTo>
                          <a:pt x="102" y="211"/>
                        </a:lnTo>
                        <a:lnTo>
                          <a:pt x="168" y="218"/>
                        </a:lnTo>
                        <a:lnTo>
                          <a:pt x="226" y="225"/>
                        </a:lnTo>
                        <a:lnTo>
                          <a:pt x="248" y="175"/>
                        </a:lnTo>
                        <a:lnTo>
                          <a:pt x="226" y="87"/>
                        </a:lnTo>
                        <a:lnTo>
                          <a:pt x="168" y="29"/>
                        </a:lnTo>
                        <a:lnTo>
                          <a:pt x="109" y="7"/>
                        </a:lnTo>
                        <a:lnTo>
                          <a:pt x="66" y="0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66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212" name="任意多边形 62653">
                    <a:extLst>
                      <a:ext uri="{FF2B5EF4-FFF2-40B4-BE49-F238E27FC236}">
                        <a16:creationId xmlns:a16="http://schemas.microsoft.com/office/drawing/2014/main" id="{065B67C0-BC3D-443B-902D-2B27C2F1D6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16" y="2437"/>
                    <a:ext cx="349" cy="305"/>
                  </a:xfrm>
                  <a:custGeom>
                    <a:avLst/>
                    <a:gdLst>
                      <a:gd name="T0" fmla="*/ 116 w 349"/>
                      <a:gd name="T1" fmla="*/ 0 h 305"/>
                      <a:gd name="T2" fmla="*/ 44 w 349"/>
                      <a:gd name="T3" fmla="*/ 36 h 305"/>
                      <a:gd name="T4" fmla="*/ 15 w 349"/>
                      <a:gd name="T5" fmla="*/ 102 h 305"/>
                      <a:gd name="T6" fmla="*/ 0 w 349"/>
                      <a:gd name="T7" fmla="*/ 167 h 305"/>
                      <a:gd name="T8" fmla="*/ 22 w 349"/>
                      <a:gd name="T9" fmla="*/ 233 h 305"/>
                      <a:gd name="T10" fmla="*/ 58 w 349"/>
                      <a:gd name="T11" fmla="*/ 276 h 305"/>
                      <a:gd name="T12" fmla="*/ 116 w 349"/>
                      <a:gd name="T13" fmla="*/ 298 h 305"/>
                      <a:gd name="T14" fmla="*/ 204 w 349"/>
                      <a:gd name="T15" fmla="*/ 305 h 305"/>
                      <a:gd name="T16" fmla="*/ 284 w 349"/>
                      <a:gd name="T17" fmla="*/ 291 h 305"/>
                      <a:gd name="T18" fmla="*/ 327 w 349"/>
                      <a:gd name="T19" fmla="*/ 254 h 305"/>
                      <a:gd name="T20" fmla="*/ 349 w 349"/>
                      <a:gd name="T21" fmla="*/ 211 h 305"/>
                      <a:gd name="T22" fmla="*/ 291 w 349"/>
                      <a:gd name="T23" fmla="*/ 211 h 305"/>
                      <a:gd name="T24" fmla="*/ 211 w 349"/>
                      <a:gd name="T25" fmla="*/ 196 h 305"/>
                      <a:gd name="T26" fmla="*/ 153 w 349"/>
                      <a:gd name="T27" fmla="*/ 131 h 305"/>
                      <a:gd name="T28" fmla="*/ 131 w 349"/>
                      <a:gd name="T29" fmla="*/ 80 h 305"/>
                      <a:gd name="T30" fmla="*/ 116 w 349"/>
                      <a:gd name="T31" fmla="*/ 0 h 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49" h="305">
                        <a:moveTo>
                          <a:pt x="116" y="0"/>
                        </a:moveTo>
                        <a:lnTo>
                          <a:pt x="44" y="36"/>
                        </a:lnTo>
                        <a:lnTo>
                          <a:pt x="15" y="102"/>
                        </a:lnTo>
                        <a:lnTo>
                          <a:pt x="0" y="167"/>
                        </a:lnTo>
                        <a:lnTo>
                          <a:pt x="22" y="233"/>
                        </a:lnTo>
                        <a:lnTo>
                          <a:pt x="58" y="276"/>
                        </a:lnTo>
                        <a:lnTo>
                          <a:pt x="116" y="298"/>
                        </a:lnTo>
                        <a:lnTo>
                          <a:pt x="204" y="305"/>
                        </a:lnTo>
                        <a:lnTo>
                          <a:pt x="284" y="291"/>
                        </a:lnTo>
                        <a:lnTo>
                          <a:pt x="327" y="254"/>
                        </a:lnTo>
                        <a:lnTo>
                          <a:pt x="349" y="211"/>
                        </a:lnTo>
                        <a:lnTo>
                          <a:pt x="291" y="211"/>
                        </a:lnTo>
                        <a:lnTo>
                          <a:pt x="211" y="196"/>
                        </a:lnTo>
                        <a:lnTo>
                          <a:pt x="153" y="131"/>
                        </a:lnTo>
                        <a:lnTo>
                          <a:pt x="131" y="80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64700"/>
                      </a:gs>
                      <a:gs pos="50000">
                        <a:srgbClr val="FF9900"/>
                      </a:gs>
                      <a:gs pos="100000">
                        <a:srgbClr val="764700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3" name="组合 62654">
                    <a:extLst>
                      <a:ext uri="{FF2B5EF4-FFF2-40B4-BE49-F238E27FC236}">
                        <a16:creationId xmlns:a16="http://schemas.microsoft.com/office/drawing/2014/main" id="{A283C061-744A-4C2F-B8BF-3AC6A5BD418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3" y="2422"/>
                    <a:ext cx="350" cy="322"/>
                    <a:chOff x="1425" y="2378"/>
                    <a:chExt cx="350" cy="322"/>
                  </a:xfrm>
                </p:grpSpPr>
                <p:sp>
                  <p:nvSpPr>
                    <p:cNvPr id="214" name="椭圆 62655">
                      <a:extLst>
                        <a:ext uri="{FF2B5EF4-FFF2-40B4-BE49-F238E27FC236}">
                          <a16:creationId xmlns:a16="http://schemas.microsoft.com/office/drawing/2014/main" id="{A6693D23-CCC7-4D22-80DA-E60222817E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25" y="2378"/>
                      <a:ext cx="350" cy="322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15" name="任意多边形 62656">
                      <a:extLst>
                        <a:ext uri="{FF2B5EF4-FFF2-40B4-BE49-F238E27FC236}">
                          <a16:creationId xmlns:a16="http://schemas.microsoft.com/office/drawing/2014/main" id="{628CAADD-5944-4468-9402-0C78A753356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42" y="2386"/>
                      <a:ext cx="218" cy="218"/>
                    </a:xfrm>
                    <a:custGeom>
                      <a:avLst/>
                      <a:gdLst>
                        <a:gd name="T0" fmla="*/ 0 w 218"/>
                        <a:gd name="T1" fmla="*/ 0 h 218"/>
                        <a:gd name="T2" fmla="*/ 7 w 218"/>
                        <a:gd name="T3" fmla="*/ 65 h 218"/>
                        <a:gd name="T4" fmla="*/ 29 w 218"/>
                        <a:gd name="T5" fmla="*/ 131 h 218"/>
                        <a:gd name="T6" fmla="*/ 65 w 218"/>
                        <a:gd name="T7" fmla="*/ 181 h 218"/>
                        <a:gd name="T8" fmla="*/ 138 w 218"/>
                        <a:gd name="T9" fmla="*/ 211 h 218"/>
                        <a:gd name="T10" fmla="*/ 218 w 218"/>
                        <a:gd name="T1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8" h="218">
                          <a:moveTo>
                            <a:pt x="0" y="0"/>
                          </a:moveTo>
                          <a:cubicBezTo>
                            <a:pt x="1" y="11"/>
                            <a:pt x="2" y="43"/>
                            <a:pt x="7" y="65"/>
                          </a:cubicBezTo>
                          <a:cubicBezTo>
                            <a:pt x="12" y="87"/>
                            <a:pt x="19" y="112"/>
                            <a:pt x="29" y="131"/>
                          </a:cubicBezTo>
                          <a:cubicBezTo>
                            <a:pt x="39" y="150"/>
                            <a:pt x="47" y="168"/>
                            <a:pt x="65" y="181"/>
                          </a:cubicBezTo>
                          <a:cubicBezTo>
                            <a:pt x="83" y="194"/>
                            <a:pt x="113" y="205"/>
                            <a:pt x="138" y="211"/>
                          </a:cubicBezTo>
                          <a:cubicBezTo>
                            <a:pt x="163" y="217"/>
                            <a:pt x="201" y="217"/>
                            <a:pt x="218" y="218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zh-CN" alt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73" name="任意多边形 62657">
                <a:extLst>
                  <a:ext uri="{FF2B5EF4-FFF2-40B4-BE49-F238E27FC236}">
                    <a16:creationId xmlns:a16="http://schemas.microsoft.com/office/drawing/2014/main" id="{0CCC4EC6-0B3B-44A3-935F-ECCB560EF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3556"/>
                <a:ext cx="698" cy="255"/>
              </a:xfrm>
              <a:custGeom>
                <a:avLst/>
                <a:gdLst>
                  <a:gd name="T0" fmla="*/ 147 w 698"/>
                  <a:gd name="T1" fmla="*/ 0 h 255"/>
                  <a:gd name="T2" fmla="*/ 205 w 698"/>
                  <a:gd name="T3" fmla="*/ 20 h 255"/>
                  <a:gd name="T4" fmla="*/ 275 w 698"/>
                  <a:gd name="T5" fmla="*/ 39 h 255"/>
                  <a:gd name="T6" fmla="*/ 339 w 698"/>
                  <a:gd name="T7" fmla="*/ 58 h 255"/>
                  <a:gd name="T8" fmla="*/ 416 w 698"/>
                  <a:gd name="T9" fmla="*/ 58 h 255"/>
                  <a:gd name="T10" fmla="*/ 463 w 698"/>
                  <a:gd name="T11" fmla="*/ 52 h 255"/>
                  <a:gd name="T12" fmla="*/ 512 w 698"/>
                  <a:gd name="T13" fmla="*/ 20 h 255"/>
                  <a:gd name="T14" fmla="*/ 480 w 698"/>
                  <a:gd name="T15" fmla="*/ 71 h 255"/>
                  <a:gd name="T16" fmla="*/ 416 w 698"/>
                  <a:gd name="T17" fmla="*/ 122 h 255"/>
                  <a:gd name="T18" fmla="*/ 698 w 698"/>
                  <a:gd name="T19" fmla="*/ 122 h 255"/>
                  <a:gd name="T20" fmla="*/ 659 w 698"/>
                  <a:gd name="T21" fmla="*/ 160 h 255"/>
                  <a:gd name="T22" fmla="*/ 595 w 698"/>
                  <a:gd name="T23" fmla="*/ 199 h 255"/>
                  <a:gd name="T24" fmla="*/ 499 w 698"/>
                  <a:gd name="T25" fmla="*/ 237 h 255"/>
                  <a:gd name="T26" fmla="*/ 391 w 698"/>
                  <a:gd name="T27" fmla="*/ 248 h 255"/>
                  <a:gd name="T28" fmla="*/ 282 w 698"/>
                  <a:gd name="T29" fmla="*/ 255 h 255"/>
                  <a:gd name="T30" fmla="*/ 199 w 698"/>
                  <a:gd name="T31" fmla="*/ 237 h 255"/>
                  <a:gd name="T32" fmla="*/ 135 w 698"/>
                  <a:gd name="T33" fmla="*/ 212 h 255"/>
                  <a:gd name="T34" fmla="*/ 64 w 698"/>
                  <a:gd name="T35" fmla="*/ 180 h 255"/>
                  <a:gd name="T36" fmla="*/ 0 w 698"/>
                  <a:gd name="T37" fmla="*/ 148 h 255"/>
                  <a:gd name="T38" fmla="*/ 147 w 698"/>
                  <a:gd name="T3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98" h="255">
                    <a:moveTo>
                      <a:pt x="147" y="0"/>
                    </a:moveTo>
                    <a:lnTo>
                      <a:pt x="205" y="20"/>
                    </a:lnTo>
                    <a:lnTo>
                      <a:pt x="275" y="39"/>
                    </a:lnTo>
                    <a:lnTo>
                      <a:pt x="339" y="58"/>
                    </a:lnTo>
                    <a:lnTo>
                      <a:pt x="416" y="58"/>
                    </a:lnTo>
                    <a:lnTo>
                      <a:pt x="463" y="52"/>
                    </a:lnTo>
                    <a:lnTo>
                      <a:pt x="512" y="20"/>
                    </a:lnTo>
                    <a:lnTo>
                      <a:pt x="480" y="71"/>
                    </a:lnTo>
                    <a:lnTo>
                      <a:pt x="416" y="122"/>
                    </a:lnTo>
                    <a:lnTo>
                      <a:pt x="698" y="122"/>
                    </a:lnTo>
                    <a:lnTo>
                      <a:pt x="659" y="160"/>
                    </a:lnTo>
                    <a:lnTo>
                      <a:pt x="595" y="199"/>
                    </a:lnTo>
                    <a:lnTo>
                      <a:pt x="499" y="237"/>
                    </a:lnTo>
                    <a:lnTo>
                      <a:pt x="391" y="248"/>
                    </a:lnTo>
                    <a:lnTo>
                      <a:pt x="282" y="255"/>
                    </a:lnTo>
                    <a:lnTo>
                      <a:pt x="199" y="237"/>
                    </a:lnTo>
                    <a:lnTo>
                      <a:pt x="135" y="212"/>
                    </a:lnTo>
                    <a:lnTo>
                      <a:pt x="64" y="180"/>
                    </a:lnTo>
                    <a:lnTo>
                      <a:pt x="0" y="148"/>
                    </a:lnTo>
                    <a:lnTo>
                      <a:pt x="14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4" name="任意多边形 62658">
                <a:extLst>
                  <a:ext uri="{FF2B5EF4-FFF2-40B4-BE49-F238E27FC236}">
                    <a16:creationId xmlns:a16="http://schemas.microsoft.com/office/drawing/2014/main" id="{F16DC40D-17C5-49ED-AE16-0411ADFFA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" y="3217"/>
                <a:ext cx="320" cy="461"/>
              </a:xfrm>
              <a:custGeom>
                <a:avLst/>
                <a:gdLst>
                  <a:gd name="T0" fmla="*/ 0 w 320"/>
                  <a:gd name="T1" fmla="*/ 0 h 461"/>
                  <a:gd name="T2" fmla="*/ 250 w 320"/>
                  <a:gd name="T3" fmla="*/ 0 h 461"/>
                  <a:gd name="T4" fmla="*/ 275 w 320"/>
                  <a:gd name="T5" fmla="*/ 64 h 461"/>
                  <a:gd name="T6" fmla="*/ 301 w 320"/>
                  <a:gd name="T7" fmla="*/ 135 h 461"/>
                  <a:gd name="T8" fmla="*/ 320 w 320"/>
                  <a:gd name="T9" fmla="*/ 237 h 461"/>
                  <a:gd name="T10" fmla="*/ 301 w 320"/>
                  <a:gd name="T11" fmla="*/ 327 h 461"/>
                  <a:gd name="T12" fmla="*/ 275 w 320"/>
                  <a:gd name="T13" fmla="*/ 397 h 461"/>
                  <a:gd name="T14" fmla="*/ 256 w 320"/>
                  <a:gd name="T15" fmla="*/ 461 h 461"/>
                  <a:gd name="T16" fmla="*/ 7 w 320"/>
                  <a:gd name="T17" fmla="*/ 461 h 461"/>
                  <a:gd name="T18" fmla="*/ 51 w 320"/>
                  <a:gd name="T19" fmla="*/ 416 h 461"/>
                  <a:gd name="T20" fmla="*/ 83 w 320"/>
                  <a:gd name="T21" fmla="*/ 365 h 461"/>
                  <a:gd name="T22" fmla="*/ 128 w 320"/>
                  <a:gd name="T23" fmla="*/ 295 h 461"/>
                  <a:gd name="T24" fmla="*/ 128 w 320"/>
                  <a:gd name="T25" fmla="*/ 224 h 461"/>
                  <a:gd name="T26" fmla="*/ 122 w 320"/>
                  <a:gd name="T27" fmla="*/ 154 h 461"/>
                  <a:gd name="T28" fmla="*/ 90 w 320"/>
                  <a:gd name="T29" fmla="*/ 90 h 461"/>
                  <a:gd name="T30" fmla="*/ 32 w 320"/>
                  <a:gd name="T31" fmla="*/ 39 h 461"/>
                  <a:gd name="T32" fmla="*/ 0 w 320"/>
                  <a:gd name="T3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461">
                    <a:moveTo>
                      <a:pt x="0" y="0"/>
                    </a:moveTo>
                    <a:lnTo>
                      <a:pt x="250" y="0"/>
                    </a:lnTo>
                    <a:lnTo>
                      <a:pt x="275" y="64"/>
                    </a:lnTo>
                    <a:lnTo>
                      <a:pt x="301" y="135"/>
                    </a:lnTo>
                    <a:lnTo>
                      <a:pt x="320" y="237"/>
                    </a:lnTo>
                    <a:lnTo>
                      <a:pt x="301" y="327"/>
                    </a:lnTo>
                    <a:lnTo>
                      <a:pt x="275" y="397"/>
                    </a:lnTo>
                    <a:lnTo>
                      <a:pt x="256" y="461"/>
                    </a:lnTo>
                    <a:lnTo>
                      <a:pt x="7" y="461"/>
                    </a:lnTo>
                    <a:lnTo>
                      <a:pt x="51" y="416"/>
                    </a:lnTo>
                    <a:lnTo>
                      <a:pt x="83" y="365"/>
                    </a:lnTo>
                    <a:lnTo>
                      <a:pt x="128" y="295"/>
                    </a:lnTo>
                    <a:lnTo>
                      <a:pt x="128" y="224"/>
                    </a:lnTo>
                    <a:lnTo>
                      <a:pt x="122" y="154"/>
                    </a:lnTo>
                    <a:lnTo>
                      <a:pt x="90" y="90"/>
                    </a:lnTo>
                    <a:lnTo>
                      <a:pt x="32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5" name="任意多边形 62659">
                <a:extLst>
                  <a:ext uri="{FF2B5EF4-FFF2-40B4-BE49-F238E27FC236}">
                    <a16:creationId xmlns:a16="http://schemas.microsoft.com/office/drawing/2014/main" id="{A1B2FC63-C404-4EE4-B9C4-14B1B4DEA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" y="3224"/>
                <a:ext cx="326" cy="455"/>
              </a:xfrm>
              <a:custGeom>
                <a:avLst/>
                <a:gdLst>
                  <a:gd name="T0" fmla="*/ 70 w 326"/>
                  <a:gd name="T1" fmla="*/ 0 h 455"/>
                  <a:gd name="T2" fmla="*/ 326 w 326"/>
                  <a:gd name="T3" fmla="*/ 0 h 455"/>
                  <a:gd name="T4" fmla="*/ 250 w 326"/>
                  <a:gd name="T5" fmla="*/ 51 h 455"/>
                  <a:gd name="T6" fmla="*/ 211 w 326"/>
                  <a:gd name="T7" fmla="*/ 121 h 455"/>
                  <a:gd name="T8" fmla="*/ 192 w 326"/>
                  <a:gd name="T9" fmla="*/ 211 h 455"/>
                  <a:gd name="T10" fmla="*/ 198 w 326"/>
                  <a:gd name="T11" fmla="*/ 281 h 455"/>
                  <a:gd name="T12" fmla="*/ 230 w 326"/>
                  <a:gd name="T13" fmla="*/ 332 h 455"/>
                  <a:gd name="T14" fmla="*/ 262 w 326"/>
                  <a:gd name="T15" fmla="*/ 377 h 455"/>
                  <a:gd name="T16" fmla="*/ 307 w 326"/>
                  <a:gd name="T17" fmla="*/ 455 h 455"/>
                  <a:gd name="T18" fmla="*/ 205 w 326"/>
                  <a:gd name="T19" fmla="*/ 454 h 455"/>
                  <a:gd name="T20" fmla="*/ 77 w 326"/>
                  <a:gd name="T21" fmla="*/ 448 h 455"/>
                  <a:gd name="T22" fmla="*/ 51 w 326"/>
                  <a:gd name="T23" fmla="*/ 403 h 455"/>
                  <a:gd name="T24" fmla="*/ 19 w 326"/>
                  <a:gd name="T25" fmla="*/ 348 h 455"/>
                  <a:gd name="T26" fmla="*/ 0 w 326"/>
                  <a:gd name="T27" fmla="*/ 278 h 455"/>
                  <a:gd name="T28" fmla="*/ 0 w 326"/>
                  <a:gd name="T29" fmla="*/ 160 h 455"/>
                  <a:gd name="T30" fmla="*/ 26 w 326"/>
                  <a:gd name="T31" fmla="*/ 115 h 455"/>
                  <a:gd name="T32" fmla="*/ 45 w 326"/>
                  <a:gd name="T33" fmla="*/ 82 h 455"/>
                  <a:gd name="T34" fmla="*/ 70 w 326"/>
                  <a:gd name="T35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6" h="455">
                    <a:moveTo>
                      <a:pt x="70" y="0"/>
                    </a:moveTo>
                    <a:lnTo>
                      <a:pt x="326" y="0"/>
                    </a:lnTo>
                    <a:lnTo>
                      <a:pt x="250" y="51"/>
                    </a:lnTo>
                    <a:lnTo>
                      <a:pt x="211" y="121"/>
                    </a:lnTo>
                    <a:lnTo>
                      <a:pt x="192" y="211"/>
                    </a:lnTo>
                    <a:lnTo>
                      <a:pt x="198" y="281"/>
                    </a:lnTo>
                    <a:lnTo>
                      <a:pt x="230" y="332"/>
                    </a:lnTo>
                    <a:lnTo>
                      <a:pt x="262" y="377"/>
                    </a:lnTo>
                    <a:lnTo>
                      <a:pt x="307" y="455"/>
                    </a:lnTo>
                    <a:lnTo>
                      <a:pt x="205" y="454"/>
                    </a:lnTo>
                    <a:lnTo>
                      <a:pt x="77" y="448"/>
                    </a:lnTo>
                    <a:lnTo>
                      <a:pt x="51" y="403"/>
                    </a:lnTo>
                    <a:lnTo>
                      <a:pt x="19" y="348"/>
                    </a:lnTo>
                    <a:lnTo>
                      <a:pt x="0" y="278"/>
                    </a:lnTo>
                    <a:lnTo>
                      <a:pt x="0" y="160"/>
                    </a:lnTo>
                    <a:lnTo>
                      <a:pt x="26" y="115"/>
                    </a:lnTo>
                    <a:lnTo>
                      <a:pt x="45" y="8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任意多边形 62660">
                <a:extLst>
                  <a:ext uri="{FF2B5EF4-FFF2-40B4-BE49-F238E27FC236}">
                    <a16:creationId xmlns:a16="http://schemas.microsoft.com/office/drawing/2014/main" id="{9170BC74-2EB0-4C8B-B61B-18F2DE119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3032"/>
                <a:ext cx="646" cy="652"/>
              </a:xfrm>
              <a:custGeom>
                <a:avLst/>
                <a:gdLst>
                  <a:gd name="T0" fmla="*/ 134 w 646"/>
                  <a:gd name="T1" fmla="*/ 192 h 652"/>
                  <a:gd name="T2" fmla="*/ 45 w 646"/>
                  <a:gd name="T3" fmla="*/ 249 h 652"/>
                  <a:gd name="T4" fmla="*/ 19 w 646"/>
                  <a:gd name="T5" fmla="*/ 339 h 652"/>
                  <a:gd name="T6" fmla="*/ 0 w 646"/>
                  <a:gd name="T7" fmla="*/ 422 h 652"/>
                  <a:gd name="T8" fmla="*/ 26 w 646"/>
                  <a:gd name="T9" fmla="*/ 518 h 652"/>
                  <a:gd name="T10" fmla="*/ 77 w 646"/>
                  <a:gd name="T11" fmla="*/ 563 h 652"/>
                  <a:gd name="T12" fmla="*/ 115 w 646"/>
                  <a:gd name="T13" fmla="*/ 652 h 652"/>
                  <a:gd name="T14" fmla="*/ 249 w 646"/>
                  <a:gd name="T15" fmla="*/ 518 h 652"/>
                  <a:gd name="T16" fmla="*/ 320 w 646"/>
                  <a:gd name="T17" fmla="*/ 544 h 652"/>
                  <a:gd name="T18" fmla="*/ 390 w 646"/>
                  <a:gd name="T19" fmla="*/ 569 h 652"/>
                  <a:gd name="T20" fmla="*/ 486 w 646"/>
                  <a:gd name="T21" fmla="*/ 588 h 652"/>
                  <a:gd name="T22" fmla="*/ 564 w 646"/>
                  <a:gd name="T23" fmla="*/ 583 h 652"/>
                  <a:gd name="T24" fmla="*/ 614 w 646"/>
                  <a:gd name="T25" fmla="*/ 537 h 652"/>
                  <a:gd name="T26" fmla="*/ 646 w 646"/>
                  <a:gd name="T27" fmla="*/ 480 h 652"/>
                  <a:gd name="T28" fmla="*/ 646 w 646"/>
                  <a:gd name="T29" fmla="*/ 377 h 652"/>
                  <a:gd name="T30" fmla="*/ 634 w 646"/>
                  <a:gd name="T31" fmla="*/ 300 h 652"/>
                  <a:gd name="T32" fmla="*/ 576 w 646"/>
                  <a:gd name="T33" fmla="*/ 236 h 652"/>
                  <a:gd name="T34" fmla="*/ 525 w 646"/>
                  <a:gd name="T35" fmla="*/ 192 h 652"/>
                  <a:gd name="T36" fmla="*/ 646 w 646"/>
                  <a:gd name="T37" fmla="*/ 71 h 652"/>
                  <a:gd name="T38" fmla="*/ 602 w 646"/>
                  <a:gd name="T39" fmla="*/ 51 h 652"/>
                  <a:gd name="T40" fmla="*/ 544 w 646"/>
                  <a:gd name="T41" fmla="*/ 25 h 652"/>
                  <a:gd name="T42" fmla="*/ 493 w 646"/>
                  <a:gd name="T43" fmla="*/ 6 h 652"/>
                  <a:gd name="T44" fmla="*/ 403 w 646"/>
                  <a:gd name="T45" fmla="*/ 0 h 652"/>
                  <a:gd name="T46" fmla="*/ 339 w 646"/>
                  <a:gd name="T47" fmla="*/ 12 h 652"/>
                  <a:gd name="T48" fmla="*/ 294 w 646"/>
                  <a:gd name="T49" fmla="*/ 25 h 652"/>
                  <a:gd name="T50" fmla="*/ 256 w 646"/>
                  <a:gd name="T51" fmla="*/ 70 h 652"/>
                  <a:gd name="T52" fmla="*/ 134 w 646"/>
                  <a:gd name="T53" fmla="*/ 19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46" h="652">
                    <a:moveTo>
                      <a:pt x="134" y="192"/>
                    </a:moveTo>
                    <a:lnTo>
                      <a:pt x="45" y="249"/>
                    </a:lnTo>
                    <a:lnTo>
                      <a:pt x="19" y="339"/>
                    </a:lnTo>
                    <a:lnTo>
                      <a:pt x="0" y="422"/>
                    </a:lnTo>
                    <a:lnTo>
                      <a:pt x="26" y="518"/>
                    </a:lnTo>
                    <a:lnTo>
                      <a:pt x="77" y="563"/>
                    </a:lnTo>
                    <a:lnTo>
                      <a:pt x="115" y="652"/>
                    </a:lnTo>
                    <a:lnTo>
                      <a:pt x="249" y="518"/>
                    </a:lnTo>
                    <a:lnTo>
                      <a:pt x="320" y="544"/>
                    </a:lnTo>
                    <a:lnTo>
                      <a:pt x="390" y="569"/>
                    </a:lnTo>
                    <a:lnTo>
                      <a:pt x="486" y="588"/>
                    </a:lnTo>
                    <a:lnTo>
                      <a:pt x="564" y="583"/>
                    </a:lnTo>
                    <a:lnTo>
                      <a:pt x="614" y="537"/>
                    </a:lnTo>
                    <a:lnTo>
                      <a:pt x="646" y="480"/>
                    </a:lnTo>
                    <a:lnTo>
                      <a:pt x="646" y="377"/>
                    </a:lnTo>
                    <a:lnTo>
                      <a:pt x="634" y="300"/>
                    </a:lnTo>
                    <a:lnTo>
                      <a:pt x="576" y="236"/>
                    </a:lnTo>
                    <a:lnTo>
                      <a:pt x="525" y="192"/>
                    </a:lnTo>
                    <a:lnTo>
                      <a:pt x="646" y="71"/>
                    </a:lnTo>
                    <a:lnTo>
                      <a:pt x="602" y="51"/>
                    </a:lnTo>
                    <a:lnTo>
                      <a:pt x="544" y="25"/>
                    </a:lnTo>
                    <a:lnTo>
                      <a:pt x="493" y="6"/>
                    </a:lnTo>
                    <a:lnTo>
                      <a:pt x="403" y="0"/>
                    </a:lnTo>
                    <a:lnTo>
                      <a:pt x="339" y="12"/>
                    </a:lnTo>
                    <a:lnTo>
                      <a:pt x="294" y="25"/>
                    </a:lnTo>
                    <a:lnTo>
                      <a:pt x="256" y="70"/>
                    </a:lnTo>
                    <a:lnTo>
                      <a:pt x="134" y="19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1800"/>
                  </a:gs>
                  <a:gs pos="50000">
                    <a:srgbClr val="FF3300"/>
                  </a:gs>
                  <a:gs pos="100000">
                    <a:srgbClr val="7618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任意多边形 62661">
                <a:extLst>
                  <a:ext uri="{FF2B5EF4-FFF2-40B4-BE49-F238E27FC236}">
                    <a16:creationId xmlns:a16="http://schemas.microsoft.com/office/drawing/2014/main" id="{03CCBD2D-436E-4055-82E4-20A7E7A7B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" y="3102"/>
                <a:ext cx="371" cy="122"/>
              </a:xfrm>
              <a:custGeom>
                <a:avLst/>
                <a:gdLst>
                  <a:gd name="T0" fmla="*/ 115 w 371"/>
                  <a:gd name="T1" fmla="*/ 0 h 122"/>
                  <a:gd name="T2" fmla="*/ 371 w 371"/>
                  <a:gd name="T3" fmla="*/ 0 h 122"/>
                  <a:gd name="T4" fmla="*/ 249 w 371"/>
                  <a:gd name="T5" fmla="*/ 122 h 122"/>
                  <a:gd name="T6" fmla="*/ 0 w 371"/>
                  <a:gd name="T7" fmla="*/ 122 h 122"/>
                  <a:gd name="T8" fmla="*/ 115 w 37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122">
                    <a:moveTo>
                      <a:pt x="115" y="0"/>
                    </a:moveTo>
                    <a:lnTo>
                      <a:pt x="371" y="0"/>
                    </a:lnTo>
                    <a:lnTo>
                      <a:pt x="249" y="122"/>
                    </a:lnTo>
                    <a:lnTo>
                      <a:pt x="0" y="12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任意多边形 62662">
                <a:extLst>
                  <a:ext uri="{FF2B5EF4-FFF2-40B4-BE49-F238E27FC236}">
                    <a16:creationId xmlns:a16="http://schemas.microsoft.com/office/drawing/2014/main" id="{A4AD4EE9-21F1-4627-B797-22DE87799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3102"/>
                <a:ext cx="371" cy="122"/>
              </a:xfrm>
              <a:custGeom>
                <a:avLst/>
                <a:gdLst>
                  <a:gd name="T0" fmla="*/ 115 w 371"/>
                  <a:gd name="T1" fmla="*/ 0 h 122"/>
                  <a:gd name="T2" fmla="*/ 371 w 371"/>
                  <a:gd name="T3" fmla="*/ 0 h 122"/>
                  <a:gd name="T4" fmla="*/ 249 w 371"/>
                  <a:gd name="T5" fmla="*/ 122 h 122"/>
                  <a:gd name="T6" fmla="*/ 0 w 371"/>
                  <a:gd name="T7" fmla="*/ 122 h 122"/>
                  <a:gd name="T8" fmla="*/ 115 w 37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1" h="122">
                    <a:moveTo>
                      <a:pt x="115" y="0"/>
                    </a:moveTo>
                    <a:lnTo>
                      <a:pt x="371" y="0"/>
                    </a:lnTo>
                    <a:lnTo>
                      <a:pt x="249" y="122"/>
                    </a:lnTo>
                    <a:lnTo>
                      <a:pt x="0" y="12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任意多边形 62663">
                <a:extLst>
                  <a:ext uri="{FF2B5EF4-FFF2-40B4-BE49-F238E27FC236}">
                    <a16:creationId xmlns:a16="http://schemas.microsoft.com/office/drawing/2014/main" id="{5B4988E8-66EC-4901-96CE-C7FFE1EF3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2840"/>
                <a:ext cx="877" cy="268"/>
              </a:xfrm>
              <a:custGeom>
                <a:avLst/>
                <a:gdLst>
                  <a:gd name="T0" fmla="*/ 0 w 877"/>
                  <a:gd name="T1" fmla="*/ 268 h 268"/>
                  <a:gd name="T2" fmla="*/ 45 w 877"/>
                  <a:gd name="T3" fmla="*/ 211 h 268"/>
                  <a:gd name="T4" fmla="*/ 121 w 877"/>
                  <a:gd name="T5" fmla="*/ 128 h 268"/>
                  <a:gd name="T6" fmla="*/ 224 w 877"/>
                  <a:gd name="T7" fmla="*/ 64 h 268"/>
                  <a:gd name="T8" fmla="*/ 281 w 877"/>
                  <a:gd name="T9" fmla="*/ 38 h 268"/>
                  <a:gd name="T10" fmla="*/ 371 w 877"/>
                  <a:gd name="T11" fmla="*/ 12 h 268"/>
                  <a:gd name="T12" fmla="*/ 448 w 877"/>
                  <a:gd name="T13" fmla="*/ 0 h 268"/>
                  <a:gd name="T14" fmla="*/ 537 w 877"/>
                  <a:gd name="T15" fmla="*/ 6 h 268"/>
                  <a:gd name="T16" fmla="*/ 633 w 877"/>
                  <a:gd name="T17" fmla="*/ 25 h 268"/>
                  <a:gd name="T18" fmla="*/ 685 w 877"/>
                  <a:gd name="T19" fmla="*/ 57 h 268"/>
                  <a:gd name="T20" fmla="*/ 761 w 877"/>
                  <a:gd name="T21" fmla="*/ 102 h 268"/>
                  <a:gd name="T22" fmla="*/ 819 w 877"/>
                  <a:gd name="T23" fmla="*/ 160 h 268"/>
                  <a:gd name="T24" fmla="*/ 877 w 877"/>
                  <a:gd name="T25" fmla="*/ 262 h 268"/>
                  <a:gd name="T26" fmla="*/ 614 w 877"/>
                  <a:gd name="T27" fmla="*/ 262 h 268"/>
                  <a:gd name="T28" fmla="*/ 557 w 877"/>
                  <a:gd name="T29" fmla="*/ 230 h 268"/>
                  <a:gd name="T30" fmla="*/ 454 w 877"/>
                  <a:gd name="T31" fmla="*/ 204 h 268"/>
                  <a:gd name="T32" fmla="*/ 377 w 877"/>
                  <a:gd name="T33" fmla="*/ 204 h 268"/>
                  <a:gd name="T34" fmla="*/ 301 w 877"/>
                  <a:gd name="T35" fmla="*/ 230 h 268"/>
                  <a:gd name="T36" fmla="*/ 237 w 877"/>
                  <a:gd name="T37" fmla="*/ 268 h 268"/>
                  <a:gd name="T38" fmla="*/ 0 w 877"/>
                  <a:gd name="T3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7" h="268">
                    <a:moveTo>
                      <a:pt x="0" y="268"/>
                    </a:moveTo>
                    <a:lnTo>
                      <a:pt x="45" y="211"/>
                    </a:lnTo>
                    <a:lnTo>
                      <a:pt x="121" y="128"/>
                    </a:lnTo>
                    <a:lnTo>
                      <a:pt x="224" y="64"/>
                    </a:lnTo>
                    <a:lnTo>
                      <a:pt x="281" y="38"/>
                    </a:lnTo>
                    <a:lnTo>
                      <a:pt x="371" y="12"/>
                    </a:lnTo>
                    <a:lnTo>
                      <a:pt x="448" y="0"/>
                    </a:lnTo>
                    <a:lnTo>
                      <a:pt x="537" y="6"/>
                    </a:lnTo>
                    <a:lnTo>
                      <a:pt x="633" y="25"/>
                    </a:lnTo>
                    <a:lnTo>
                      <a:pt x="685" y="57"/>
                    </a:lnTo>
                    <a:lnTo>
                      <a:pt x="761" y="102"/>
                    </a:lnTo>
                    <a:lnTo>
                      <a:pt x="819" y="160"/>
                    </a:lnTo>
                    <a:lnTo>
                      <a:pt x="877" y="262"/>
                    </a:lnTo>
                    <a:lnTo>
                      <a:pt x="614" y="262"/>
                    </a:lnTo>
                    <a:lnTo>
                      <a:pt x="557" y="230"/>
                    </a:lnTo>
                    <a:lnTo>
                      <a:pt x="454" y="204"/>
                    </a:lnTo>
                    <a:lnTo>
                      <a:pt x="377" y="204"/>
                    </a:lnTo>
                    <a:lnTo>
                      <a:pt x="301" y="230"/>
                    </a:lnTo>
                    <a:lnTo>
                      <a:pt x="237" y="268"/>
                    </a:lnTo>
                    <a:lnTo>
                      <a:pt x="0" y="268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直接连接符 62664">
                <a:extLst>
                  <a:ext uri="{FF2B5EF4-FFF2-40B4-BE49-F238E27FC236}">
                    <a16:creationId xmlns:a16="http://schemas.microsoft.com/office/drawing/2014/main" id="{5E1BCB0E-366A-4A12-BAC3-130AD9370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3226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直接连接符 62665">
                <a:extLst>
                  <a:ext uri="{FF2B5EF4-FFF2-40B4-BE49-F238E27FC236}">
                    <a16:creationId xmlns:a16="http://schemas.microsoft.com/office/drawing/2014/main" id="{3AC55BA5-45E3-4755-9369-261D2C380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6" y="3567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任意多边形 62666">
                <a:extLst>
                  <a:ext uri="{FF2B5EF4-FFF2-40B4-BE49-F238E27FC236}">
                    <a16:creationId xmlns:a16="http://schemas.microsoft.com/office/drawing/2014/main" id="{09F46FE1-D189-4993-BEFF-A3B95BB49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0" y="2552"/>
                <a:ext cx="1120" cy="1107"/>
              </a:xfrm>
              <a:custGeom>
                <a:avLst/>
                <a:gdLst>
                  <a:gd name="T0" fmla="*/ 0 w 1120"/>
                  <a:gd name="T1" fmla="*/ 409 h 1107"/>
                  <a:gd name="T2" fmla="*/ 269 w 1120"/>
                  <a:gd name="T3" fmla="*/ 140 h 1107"/>
                  <a:gd name="T4" fmla="*/ 327 w 1120"/>
                  <a:gd name="T5" fmla="*/ 76 h 1107"/>
                  <a:gd name="T6" fmla="*/ 403 w 1120"/>
                  <a:gd name="T7" fmla="*/ 38 h 1107"/>
                  <a:gd name="T8" fmla="*/ 499 w 1120"/>
                  <a:gd name="T9" fmla="*/ 12 h 1107"/>
                  <a:gd name="T10" fmla="*/ 595 w 1120"/>
                  <a:gd name="T11" fmla="*/ 0 h 1107"/>
                  <a:gd name="T12" fmla="*/ 704 w 1120"/>
                  <a:gd name="T13" fmla="*/ 6 h 1107"/>
                  <a:gd name="T14" fmla="*/ 807 w 1120"/>
                  <a:gd name="T15" fmla="*/ 38 h 1107"/>
                  <a:gd name="T16" fmla="*/ 890 w 1120"/>
                  <a:gd name="T17" fmla="*/ 83 h 1107"/>
                  <a:gd name="T18" fmla="*/ 973 w 1120"/>
                  <a:gd name="T19" fmla="*/ 128 h 1107"/>
                  <a:gd name="T20" fmla="*/ 1005 w 1120"/>
                  <a:gd name="T21" fmla="*/ 166 h 1107"/>
                  <a:gd name="T22" fmla="*/ 1043 w 1120"/>
                  <a:gd name="T23" fmla="*/ 224 h 1107"/>
                  <a:gd name="T24" fmla="*/ 1082 w 1120"/>
                  <a:gd name="T25" fmla="*/ 288 h 1107"/>
                  <a:gd name="T26" fmla="*/ 1114 w 1120"/>
                  <a:gd name="T27" fmla="*/ 364 h 1107"/>
                  <a:gd name="T28" fmla="*/ 1120 w 1120"/>
                  <a:gd name="T29" fmla="*/ 460 h 1107"/>
                  <a:gd name="T30" fmla="*/ 1120 w 1120"/>
                  <a:gd name="T31" fmla="*/ 544 h 1107"/>
                  <a:gd name="T32" fmla="*/ 1101 w 1120"/>
                  <a:gd name="T33" fmla="*/ 608 h 1107"/>
                  <a:gd name="T34" fmla="*/ 1075 w 1120"/>
                  <a:gd name="T35" fmla="*/ 665 h 1107"/>
                  <a:gd name="T36" fmla="*/ 1056 w 1120"/>
                  <a:gd name="T37" fmla="*/ 716 h 1107"/>
                  <a:gd name="T38" fmla="*/ 1018 w 1120"/>
                  <a:gd name="T39" fmla="*/ 761 h 1107"/>
                  <a:gd name="T40" fmla="*/ 986 w 1120"/>
                  <a:gd name="T41" fmla="*/ 800 h 1107"/>
                  <a:gd name="T42" fmla="*/ 711 w 1120"/>
                  <a:gd name="T43" fmla="*/ 1075 h 1107"/>
                  <a:gd name="T44" fmla="*/ 736 w 1120"/>
                  <a:gd name="T45" fmla="*/ 1017 h 1107"/>
                  <a:gd name="T46" fmla="*/ 646 w 1120"/>
                  <a:gd name="T47" fmla="*/ 1107 h 1107"/>
                  <a:gd name="T48" fmla="*/ 672 w 1120"/>
                  <a:gd name="T49" fmla="*/ 1004 h 1107"/>
                  <a:gd name="T50" fmla="*/ 711 w 1120"/>
                  <a:gd name="T51" fmla="*/ 908 h 1107"/>
                  <a:gd name="T52" fmla="*/ 685 w 1120"/>
                  <a:gd name="T53" fmla="*/ 793 h 1107"/>
                  <a:gd name="T54" fmla="*/ 666 w 1120"/>
                  <a:gd name="T55" fmla="*/ 716 h 1107"/>
                  <a:gd name="T56" fmla="*/ 640 w 1120"/>
                  <a:gd name="T57" fmla="*/ 665 h 1107"/>
                  <a:gd name="T58" fmla="*/ 743 w 1120"/>
                  <a:gd name="T59" fmla="*/ 562 h 1107"/>
                  <a:gd name="T60" fmla="*/ 708 w 1120"/>
                  <a:gd name="T61" fmla="*/ 481 h 1107"/>
                  <a:gd name="T62" fmla="*/ 635 w 1120"/>
                  <a:gd name="T63" fmla="*/ 423 h 1107"/>
                  <a:gd name="T64" fmla="*/ 576 w 1120"/>
                  <a:gd name="T65" fmla="*/ 364 h 1107"/>
                  <a:gd name="T66" fmla="*/ 487 w 1120"/>
                  <a:gd name="T67" fmla="*/ 313 h 1107"/>
                  <a:gd name="T68" fmla="*/ 359 w 1120"/>
                  <a:gd name="T69" fmla="*/ 299 h 1107"/>
                  <a:gd name="T70" fmla="*/ 271 w 1120"/>
                  <a:gd name="T71" fmla="*/ 299 h 1107"/>
                  <a:gd name="T72" fmla="*/ 162 w 1120"/>
                  <a:gd name="T73" fmla="*/ 321 h 1107"/>
                  <a:gd name="T74" fmla="*/ 83 w 1120"/>
                  <a:gd name="T75" fmla="*/ 352 h 1107"/>
                  <a:gd name="T76" fmla="*/ 0 w 1120"/>
                  <a:gd name="T77" fmla="*/ 409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20" h="1107">
                    <a:moveTo>
                      <a:pt x="0" y="409"/>
                    </a:moveTo>
                    <a:lnTo>
                      <a:pt x="269" y="140"/>
                    </a:lnTo>
                    <a:lnTo>
                      <a:pt x="327" y="76"/>
                    </a:lnTo>
                    <a:lnTo>
                      <a:pt x="403" y="38"/>
                    </a:lnTo>
                    <a:lnTo>
                      <a:pt x="499" y="12"/>
                    </a:lnTo>
                    <a:lnTo>
                      <a:pt x="595" y="0"/>
                    </a:lnTo>
                    <a:lnTo>
                      <a:pt x="704" y="6"/>
                    </a:lnTo>
                    <a:lnTo>
                      <a:pt x="807" y="38"/>
                    </a:lnTo>
                    <a:lnTo>
                      <a:pt x="890" y="83"/>
                    </a:lnTo>
                    <a:lnTo>
                      <a:pt x="973" y="128"/>
                    </a:lnTo>
                    <a:lnTo>
                      <a:pt x="1005" y="166"/>
                    </a:lnTo>
                    <a:lnTo>
                      <a:pt x="1043" y="224"/>
                    </a:lnTo>
                    <a:lnTo>
                      <a:pt x="1082" y="288"/>
                    </a:lnTo>
                    <a:lnTo>
                      <a:pt x="1114" y="364"/>
                    </a:lnTo>
                    <a:lnTo>
                      <a:pt x="1120" y="460"/>
                    </a:lnTo>
                    <a:lnTo>
                      <a:pt x="1120" y="544"/>
                    </a:lnTo>
                    <a:lnTo>
                      <a:pt x="1101" y="608"/>
                    </a:lnTo>
                    <a:lnTo>
                      <a:pt x="1075" y="665"/>
                    </a:lnTo>
                    <a:lnTo>
                      <a:pt x="1056" y="716"/>
                    </a:lnTo>
                    <a:lnTo>
                      <a:pt x="1018" y="761"/>
                    </a:lnTo>
                    <a:lnTo>
                      <a:pt x="986" y="800"/>
                    </a:lnTo>
                    <a:lnTo>
                      <a:pt x="711" y="1075"/>
                    </a:lnTo>
                    <a:lnTo>
                      <a:pt x="736" y="1017"/>
                    </a:lnTo>
                    <a:lnTo>
                      <a:pt x="646" y="1107"/>
                    </a:lnTo>
                    <a:lnTo>
                      <a:pt x="672" y="1004"/>
                    </a:lnTo>
                    <a:lnTo>
                      <a:pt x="711" y="908"/>
                    </a:lnTo>
                    <a:lnTo>
                      <a:pt x="685" y="793"/>
                    </a:lnTo>
                    <a:lnTo>
                      <a:pt x="666" y="716"/>
                    </a:lnTo>
                    <a:lnTo>
                      <a:pt x="640" y="665"/>
                    </a:lnTo>
                    <a:lnTo>
                      <a:pt x="743" y="562"/>
                    </a:lnTo>
                    <a:lnTo>
                      <a:pt x="708" y="481"/>
                    </a:lnTo>
                    <a:lnTo>
                      <a:pt x="635" y="423"/>
                    </a:lnTo>
                    <a:lnTo>
                      <a:pt x="576" y="364"/>
                    </a:lnTo>
                    <a:lnTo>
                      <a:pt x="487" y="313"/>
                    </a:lnTo>
                    <a:lnTo>
                      <a:pt x="359" y="299"/>
                    </a:lnTo>
                    <a:lnTo>
                      <a:pt x="271" y="299"/>
                    </a:lnTo>
                    <a:lnTo>
                      <a:pt x="162" y="321"/>
                    </a:lnTo>
                    <a:lnTo>
                      <a:pt x="83" y="352"/>
                    </a:lnTo>
                    <a:lnTo>
                      <a:pt x="0" y="409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1800"/>
                  </a:gs>
                  <a:gs pos="50000">
                    <a:srgbClr val="FF3300"/>
                  </a:gs>
                  <a:gs pos="100000">
                    <a:srgbClr val="7618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任意多边形 62667">
                <a:extLst>
                  <a:ext uri="{FF2B5EF4-FFF2-40B4-BE49-F238E27FC236}">
                    <a16:creationId xmlns:a16="http://schemas.microsoft.com/office/drawing/2014/main" id="{388737D4-B7D2-4145-A4EC-D9492AF69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2" y="3357"/>
                <a:ext cx="356" cy="356"/>
              </a:xfrm>
              <a:custGeom>
                <a:avLst/>
                <a:gdLst>
                  <a:gd name="T0" fmla="*/ 356 w 356"/>
                  <a:gd name="T1" fmla="*/ 0 h 356"/>
                  <a:gd name="T2" fmla="*/ 0 w 356"/>
                  <a:gd name="T3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56" h="356">
                    <a:moveTo>
                      <a:pt x="356" y="0"/>
                    </a:moveTo>
                    <a:lnTo>
                      <a:pt x="0" y="356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直接连接符 62668">
                <a:extLst>
                  <a:ext uri="{FF2B5EF4-FFF2-40B4-BE49-F238E27FC236}">
                    <a16:creationId xmlns:a16="http://schemas.microsoft.com/office/drawing/2014/main" id="{91573295-B8FD-41FB-B37C-927AB69D1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5" y="3677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直接连接符 62669">
                <a:extLst>
                  <a:ext uri="{FF2B5EF4-FFF2-40B4-BE49-F238E27FC236}">
                    <a16:creationId xmlns:a16="http://schemas.microsoft.com/office/drawing/2014/main" id="{0F32B2ED-B9EE-4A48-8F84-49F0DEB92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3224"/>
                <a:ext cx="26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任意多边形 62670">
                <a:extLst>
                  <a:ext uri="{FF2B5EF4-FFF2-40B4-BE49-F238E27FC236}">
                    <a16:creationId xmlns:a16="http://schemas.microsoft.com/office/drawing/2014/main" id="{CF7FE49C-D8AE-4E1D-853C-62816FB55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" y="3675"/>
                <a:ext cx="267" cy="2"/>
              </a:xfrm>
              <a:custGeom>
                <a:avLst/>
                <a:gdLst>
                  <a:gd name="T0" fmla="*/ 0 w 267"/>
                  <a:gd name="T1" fmla="*/ 0 h 2"/>
                  <a:gd name="T2" fmla="*/ 267 w 267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7" h="2">
                    <a:moveTo>
                      <a:pt x="0" y="0"/>
                    </a:moveTo>
                    <a:lnTo>
                      <a:pt x="267" y="2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任意多边形 62671">
                <a:extLst>
                  <a:ext uri="{FF2B5EF4-FFF2-40B4-BE49-F238E27FC236}">
                    <a16:creationId xmlns:a16="http://schemas.microsoft.com/office/drawing/2014/main" id="{19F4E82A-CF46-4D60-B9F9-FB9DCB2B3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3108"/>
                <a:ext cx="247" cy="1"/>
              </a:xfrm>
              <a:custGeom>
                <a:avLst/>
                <a:gdLst>
                  <a:gd name="T0" fmla="*/ 0 w 247"/>
                  <a:gd name="T1" fmla="*/ 0 h 1"/>
                  <a:gd name="T2" fmla="*/ 247 w 247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47" h="1">
                    <a:moveTo>
                      <a:pt x="0" y="0"/>
                    </a:moveTo>
                    <a:lnTo>
                      <a:pt x="247" y="1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直接连接符 62672">
                <a:extLst>
                  <a:ext uri="{FF2B5EF4-FFF2-40B4-BE49-F238E27FC236}">
                    <a16:creationId xmlns:a16="http://schemas.microsoft.com/office/drawing/2014/main" id="{2DF86CF8-94F1-4774-ABEC-14B51F6DA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9" y="3546"/>
                <a:ext cx="124" cy="1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任意多边形 62673">
                <a:extLst>
                  <a:ext uri="{FF2B5EF4-FFF2-40B4-BE49-F238E27FC236}">
                    <a16:creationId xmlns:a16="http://schemas.microsoft.com/office/drawing/2014/main" id="{F27C7373-7A8C-472E-8AFE-F9F8C4F3E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3095"/>
                <a:ext cx="135" cy="135"/>
              </a:xfrm>
              <a:custGeom>
                <a:avLst/>
                <a:gdLst>
                  <a:gd name="T0" fmla="*/ 135 w 135"/>
                  <a:gd name="T1" fmla="*/ 0 h 135"/>
                  <a:gd name="T2" fmla="*/ 0 w 135"/>
                  <a:gd name="T3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5" h="135">
                    <a:moveTo>
                      <a:pt x="135" y="0"/>
                    </a:moveTo>
                    <a:lnTo>
                      <a:pt x="0" y="135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直接连接符 62674">
                <a:extLst>
                  <a:ext uri="{FF2B5EF4-FFF2-40B4-BE49-F238E27FC236}">
                    <a16:creationId xmlns:a16="http://schemas.microsoft.com/office/drawing/2014/main" id="{A939BB47-CE7B-4E04-AC0C-9F67A9E33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" y="3109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任意多边形 62675">
                <a:extLst>
                  <a:ext uri="{FF2B5EF4-FFF2-40B4-BE49-F238E27FC236}">
                    <a16:creationId xmlns:a16="http://schemas.microsoft.com/office/drawing/2014/main" id="{66BB463D-97EB-44A3-8EC6-7B1AB62D4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5" y="3102"/>
                <a:ext cx="120" cy="124"/>
              </a:xfrm>
              <a:custGeom>
                <a:avLst/>
                <a:gdLst>
                  <a:gd name="T0" fmla="*/ 120 w 120"/>
                  <a:gd name="T1" fmla="*/ 0 h 124"/>
                  <a:gd name="T2" fmla="*/ 0 w 120"/>
                  <a:gd name="T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0" h="124">
                    <a:moveTo>
                      <a:pt x="120" y="0"/>
                    </a:moveTo>
                    <a:lnTo>
                      <a:pt x="0" y="124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直接连接符 62676">
                <a:extLst>
                  <a:ext uri="{FF2B5EF4-FFF2-40B4-BE49-F238E27FC236}">
                    <a16:creationId xmlns:a16="http://schemas.microsoft.com/office/drawing/2014/main" id="{F4088FDE-4590-4289-9882-AAEEEB271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83" y="3101"/>
                <a:ext cx="116" cy="11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直接连接符 62677">
                <a:extLst>
                  <a:ext uri="{FF2B5EF4-FFF2-40B4-BE49-F238E27FC236}">
                    <a16:creationId xmlns:a16="http://schemas.microsoft.com/office/drawing/2014/main" id="{319A415E-3DA7-45E2-8539-81F830A6D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4" y="3102"/>
                <a:ext cx="26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任意多边形 62678">
                <a:extLst>
                  <a:ext uri="{FF2B5EF4-FFF2-40B4-BE49-F238E27FC236}">
                    <a16:creationId xmlns:a16="http://schemas.microsoft.com/office/drawing/2014/main" id="{C0082E69-1226-4C35-82AC-AB57E00CF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2846"/>
                <a:ext cx="880" cy="256"/>
              </a:xfrm>
              <a:custGeom>
                <a:avLst/>
                <a:gdLst>
                  <a:gd name="T0" fmla="*/ 0 w 880"/>
                  <a:gd name="T1" fmla="*/ 256 h 256"/>
                  <a:gd name="T2" fmla="*/ 43 w 880"/>
                  <a:gd name="T3" fmla="*/ 198 h 256"/>
                  <a:gd name="T4" fmla="*/ 116 w 880"/>
                  <a:gd name="T5" fmla="*/ 132 h 256"/>
                  <a:gd name="T6" fmla="*/ 174 w 880"/>
                  <a:gd name="T7" fmla="*/ 89 h 256"/>
                  <a:gd name="T8" fmla="*/ 247 w 880"/>
                  <a:gd name="T9" fmla="*/ 45 h 256"/>
                  <a:gd name="T10" fmla="*/ 320 w 880"/>
                  <a:gd name="T11" fmla="*/ 16 h 256"/>
                  <a:gd name="T12" fmla="*/ 385 w 880"/>
                  <a:gd name="T13" fmla="*/ 2 h 256"/>
                  <a:gd name="T14" fmla="*/ 458 w 880"/>
                  <a:gd name="T15" fmla="*/ 2 h 256"/>
                  <a:gd name="T16" fmla="*/ 545 w 880"/>
                  <a:gd name="T17" fmla="*/ 9 h 256"/>
                  <a:gd name="T18" fmla="*/ 627 w 880"/>
                  <a:gd name="T19" fmla="*/ 26 h 256"/>
                  <a:gd name="T20" fmla="*/ 712 w 880"/>
                  <a:gd name="T21" fmla="*/ 67 h 256"/>
                  <a:gd name="T22" fmla="*/ 763 w 880"/>
                  <a:gd name="T23" fmla="*/ 111 h 256"/>
                  <a:gd name="T24" fmla="*/ 807 w 880"/>
                  <a:gd name="T25" fmla="*/ 147 h 256"/>
                  <a:gd name="T26" fmla="*/ 851 w 880"/>
                  <a:gd name="T27" fmla="*/ 205 h 256"/>
                  <a:gd name="T28" fmla="*/ 880 w 880"/>
                  <a:gd name="T29" fmla="*/ 24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0" h="256">
                    <a:moveTo>
                      <a:pt x="0" y="256"/>
                    </a:moveTo>
                    <a:cubicBezTo>
                      <a:pt x="7" y="246"/>
                      <a:pt x="24" y="219"/>
                      <a:pt x="43" y="198"/>
                    </a:cubicBezTo>
                    <a:cubicBezTo>
                      <a:pt x="62" y="177"/>
                      <a:pt x="94" y="150"/>
                      <a:pt x="116" y="132"/>
                    </a:cubicBezTo>
                    <a:cubicBezTo>
                      <a:pt x="138" y="114"/>
                      <a:pt x="152" y="104"/>
                      <a:pt x="174" y="89"/>
                    </a:cubicBezTo>
                    <a:cubicBezTo>
                      <a:pt x="196" y="74"/>
                      <a:pt x="223" y="57"/>
                      <a:pt x="247" y="45"/>
                    </a:cubicBezTo>
                    <a:cubicBezTo>
                      <a:pt x="271" y="33"/>
                      <a:pt x="297" y="23"/>
                      <a:pt x="320" y="16"/>
                    </a:cubicBezTo>
                    <a:cubicBezTo>
                      <a:pt x="343" y="9"/>
                      <a:pt x="362" y="4"/>
                      <a:pt x="385" y="2"/>
                    </a:cubicBezTo>
                    <a:cubicBezTo>
                      <a:pt x="408" y="0"/>
                      <a:pt x="431" y="1"/>
                      <a:pt x="458" y="2"/>
                    </a:cubicBezTo>
                    <a:cubicBezTo>
                      <a:pt x="485" y="3"/>
                      <a:pt x="517" y="5"/>
                      <a:pt x="545" y="9"/>
                    </a:cubicBezTo>
                    <a:cubicBezTo>
                      <a:pt x="573" y="13"/>
                      <a:pt x="599" y="16"/>
                      <a:pt x="627" y="26"/>
                    </a:cubicBezTo>
                    <a:cubicBezTo>
                      <a:pt x="655" y="36"/>
                      <a:pt x="689" y="53"/>
                      <a:pt x="712" y="67"/>
                    </a:cubicBezTo>
                    <a:cubicBezTo>
                      <a:pt x="735" y="81"/>
                      <a:pt x="747" y="98"/>
                      <a:pt x="763" y="111"/>
                    </a:cubicBezTo>
                    <a:cubicBezTo>
                      <a:pt x="779" y="124"/>
                      <a:pt x="793" y="132"/>
                      <a:pt x="807" y="147"/>
                    </a:cubicBezTo>
                    <a:cubicBezTo>
                      <a:pt x="821" y="162"/>
                      <a:pt x="839" y="188"/>
                      <a:pt x="851" y="205"/>
                    </a:cubicBezTo>
                    <a:cubicBezTo>
                      <a:pt x="863" y="222"/>
                      <a:pt x="875" y="242"/>
                      <a:pt x="880" y="249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任意多边形 62679">
                <a:extLst>
                  <a:ext uri="{FF2B5EF4-FFF2-40B4-BE49-F238E27FC236}">
                    <a16:creationId xmlns:a16="http://schemas.microsoft.com/office/drawing/2014/main" id="{46AA0BBC-F269-49F3-B5C7-DF869340A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3575"/>
                <a:ext cx="785" cy="242"/>
              </a:xfrm>
              <a:custGeom>
                <a:avLst/>
                <a:gdLst>
                  <a:gd name="T0" fmla="*/ 0 w 785"/>
                  <a:gd name="T1" fmla="*/ 102 h 242"/>
                  <a:gd name="T2" fmla="*/ 58 w 785"/>
                  <a:gd name="T3" fmla="*/ 145 h 242"/>
                  <a:gd name="T4" fmla="*/ 102 w 785"/>
                  <a:gd name="T5" fmla="*/ 167 h 242"/>
                  <a:gd name="T6" fmla="*/ 167 w 785"/>
                  <a:gd name="T7" fmla="*/ 204 h 242"/>
                  <a:gd name="T8" fmla="*/ 246 w 785"/>
                  <a:gd name="T9" fmla="*/ 236 h 242"/>
                  <a:gd name="T10" fmla="*/ 342 w 785"/>
                  <a:gd name="T11" fmla="*/ 240 h 242"/>
                  <a:gd name="T12" fmla="*/ 429 w 785"/>
                  <a:gd name="T13" fmla="*/ 233 h 242"/>
                  <a:gd name="T14" fmla="*/ 509 w 785"/>
                  <a:gd name="T15" fmla="*/ 218 h 242"/>
                  <a:gd name="T16" fmla="*/ 580 w 785"/>
                  <a:gd name="T17" fmla="*/ 193 h 242"/>
                  <a:gd name="T18" fmla="*/ 647 w 785"/>
                  <a:gd name="T19" fmla="*/ 160 h 242"/>
                  <a:gd name="T20" fmla="*/ 691 w 785"/>
                  <a:gd name="T21" fmla="*/ 124 h 242"/>
                  <a:gd name="T22" fmla="*/ 742 w 785"/>
                  <a:gd name="T23" fmla="*/ 73 h 242"/>
                  <a:gd name="T24" fmla="*/ 785 w 785"/>
                  <a:gd name="T2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5" h="242">
                    <a:moveTo>
                      <a:pt x="0" y="102"/>
                    </a:moveTo>
                    <a:cubicBezTo>
                      <a:pt x="20" y="118"/>
                      <a:pt x="41" y="134"/>
                      <a:pt x="58" y="145"/>
                    </a:cubicBezTo>
                    <a:cubicBezTo>
                      <a:pt x="75" y="156"/>
                      <a:pt x="84" y="157"/>
                      <a:pt x="102" y="167"/>
                    </a:cubicBezTo>
                    <a:cubicBezTo>
                      <a:pt x="120" y="177"/>
                      <a:pt x="143" y="192"/>
                      <a:pt x="167" y="204"/>
                    </a:cubicBezTo>
                    <a:cubicBezTo>
                      <a:pt x="191" y="216"/>
                      <a:pt x="217" y="230"/>
                      <a:pt x="246" y="236"/>
                    </a:cubicBezTo>
                    <a:cubicBezTo>
                      <a:pt x="275" y="242"/>
                      <a:pt x="312" y="240"/>
                      <a:pt x="342" y="240"/>
                    </a:cubicBezTo>
                    <a:cubicBezTo>
                      <a:pt x="372" y="240"/>
                      <a:pt x="401" y="237"/>
                      <a:pt x="429" y="233"/>
                    </a:cubicBezTo>
                    <a:cubicBezTo>
                      <a:pt x="457" y="229"/>
                      <a:pt x="484" y="225"/>
                      <a:pt x="509" y="218"/>
                    </a:cubicBezTo>
                    <a:cubicBezTo>
                      <a:pt x="534" y="211"/>
                      <a:pt x="557" y="203"/>
                      <a:pt x="580" y="193"/>
                    </a:cubicBezTo>
                    <a:cubicBezTo>
                      <a:pt x="603" y="183"/>
                      <a:pt x="629" y="171"/>
                      <a:pt x="647" y="160"/>
                    </a:cubicBezTo>
                    <a:cubicBezTo>
                      <a:pt x="665" y="149"/>
                      <a:pt x="675" y="138"/>
                      <a:pt x="691" y="124"/>
                    </a:cubicBezTo>
                    <a:cubicBezTo>
                      <a:pt x="707" y="110"/>
                      <a:pt x="726" y="94"/>
                      <a:pt x="742" y="73"/>
                    </a:cubicBezTo>
                    <a:cubicBezTo>
                      <a:pt x="758" y="52"/>
                      <a:pt x="772" y="26"/>
                      <a:pt x="785" y="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任意多边形 62680">
                <a:extLst>
                  <a:ext uri="{FF2B5EF4-FFF2-40B4-BE49-F238E27FC236}">
                    <a16:creationId xmlns:a16="http://schemas.microsoft.com/office/drawing/2014/main" id="{AF62E481-F2A0-4162-8047-3AFD9FF27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9" y="3226"/>
                <a:ext cx="130" cy="436"/>
              </a:xfrm>
              <a:custGeom>
                <a:avLst/>
                <a:gdLst>
                  <a:gd name="T0" fmla="*/ 130 w 130"/>
                  <a:gd name="T1" fmla="*/ 0 h 436"/>
                  <a:gd name="T2" fmla="*/ 87 w 130"/>
                  <a:gd name="T3" fmla="*/ 29 h 436"/>
                  <a:gd name="T4" fmla="*/ 36 w 130"/>
                  <a:gd name="T5" fmla="*/ 80 h 436"/>
                  <a:gd name="T6" fmla="*/ 14 w 130"/>
                  <a:gd name="T7" fmla="*/ 145 h 436"/>
                  <a:gd name="T8" fmla="*/ 0 w 130"/>
                  <a:gd name="T9" fmla="*/ 234 h 436"/>
                  <a:gd name="T10" fmla="*/ 14 w 130"/>
                  <a:gd name="T11" fmla="*/ 298 h 436"/>
                  <a:gd name="T12" fmla="*/ 58 w 130"/>
                  <a:gd name="T13" fmla="*/ 363 h 436"/>
                  <a:gd name="T14" fmla="*/ 79 w 130"/>
                  <a:gd name="T15" fmla="*/ 407 h 436"/>
                  <a:gd name="T16" fmla="*/ 116 w 130"/>
                  <a:gd name="T17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436">
                    <a:moveTo>
                      <a:pt x="130" y="0"/>
                    </a:moveTo>
                    <a:cubicBezTo>
                      <a:pt x="116" y="8"/>
                      <a:pt x="103" y="16"/>
                      <a:pt x="87" y="29"/>
                    </a:cubicBezTo>
                    <a:cubicBezTo>
                      <a:pt x="71" y="42"/>
                      <a:pt x="48" y="61"/>
                      <a:pt x="36" y="80"/>
                    </a:cubicBezTo>
                    <a:cubicBezTo>
                      <a:pt x="24" y="99"/>
                      <a:pt x="20" y="119"/>
                      <a:pt x="14" y="145"/>
                    </a:cubicBezTo>
                    <a:cubicBezTo>
                      <a:pt x="8" y="171"/>
                      <a:pt x="0" y="209"/>
                      <a:pt x="0" y="234"/>
                    </a:cubicBezTo>
                    <a:cubicBezTo>
                      <a:pt x="0" y="259"/>
                      <a:pt x="4" y="276"/>
                      <a:pt x="14" y="298"/>
                    </a:cubicBezTo>
                    <a:cubicBezTo>
                      <a:pt x="24" y="320"/>
                      <a:pt x="47" y="345"/>
                      <a:pt x="58" y="363"/>
                    </a:cubicBezTo>
                    <a:cubicBezTo>
                      <a:pt x="69" y="381"/>
                      <a:pt x="69" y="395"/>
                      <a:pt x="79" y="407"/>
                    </a:cubicBezTo>
                    <a:cubicBezTo>
                      <a:pt x="89" y="419"/>
                      <a:pt x="106" y="430"/>
                      <a:pt x="116" y="4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任意多边形 62681">
                <a:extLst>
                  <a:ext uri="{FF2B5EF4-FFF2-40B4-BE49-F238E27FC236}">
                    <a16:creationId xmlns:a16="http://schemas.microsoft.com/office/drawing/2014/main" id="{62FC81D1-DAA4-42CA-BF15-C8AC3DBD4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3226"/>
                <a:ext cx="73" cy="451"/>
              </a:xfrm>
              <a:custGeom>
                <a:avLst/>
                <a:gdLst>
                  <a:gd name="T0" fmla="*/ 73 w 73"/>
                  <a:gd name="T1" fmla="*/ 0 h 451"/>
                  <a:gd name="T2" fmla="*/ 36 w 73"/>
                  <a:gd name="T3" fmla="*/ 73 h 451"/>
                  <a:gd name="T4" fmla="*/ 7 w 73"/>
                  <a:gd name="T5" fmla="*/ 145 h 451"/>
                  <a:gd name="T6" fmla="*/ 0 w 73"/>
                  <a:gd name="T7" fmla="*/ 211 h 451"/>
                  <a:gd name="T8" fmla="*/ 7 w 73"/>
                  <a:gd name="T9" fmla="*/ 269 h 451"/>
                  <a:gd name="T10" fmla="*/ 22 w 73"/>
                  <a:gd name="T11" fmla="*/ 342 h 451"/>
                  <a:gd name="T12" fmla="*/ 44 w 73"/>
                  <a:gd name="T13" fmla="*/ 393 h 451"/>
                  <a:gd name="T14" fmla="*/ 73 w 73"/>
                  <a:gd name="T15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451">
                    <a:moveTo>
                      <a:pt x="73" y="0"/>
                    </a:moveTo>
                    <a:cubicBezTo>
                      <a:pt x="59" y="25"/>
                      <a:pt x="47" y="49"/>
                      <a:pt x="36" y="73"/>
                    </a:cubicBezTo>
                    <a:cubicBezTo>
                      <a:pt x="25" y="97"/>
                      <a:pt x="13" y="122"/>
                      <a:pt x="7" y="145"/>
                    </a:cubicBezTo>
                    <a:cubicBezTo>
                      <a:pt x="1" y="168"/>
                      <a:pt x="0" y="190"/>
                      <a:pt x="0" y="211"/>
                    </a:cubicBezTo>
                    <a:cubicBezTo>
                      <a:pt x="0" y="232"/>
                      <a:pt x="3" y="247"/>
                      <a:pt x="7" y="269"/>
                    </a:cubicBezTo>
                    <a:cubicBezTo>
                      <a:pt x="11" y="291"/>
                      <a:pt x="16" y="321"/>
                      <a:pt x="22" y="342"/>
                    </a:cubicBezTo>
                    <a:cubicBezTo>
                      <a:pt x="28" y="363"/>
                      <a:pt x="35" y="375"/>
                      <a:pt x="44" y="393"/>
                    </a:cubicBezTo>
                    <a:cubicBezTo>
                      <a:pt x="53" y="411"/>
                      <a:pt x="62" y="431"/>
                      <a:pt x="73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任意多边形 62682">
                <a:extLst>
                  <a:ext uri="{FF2B5EF4-FFF2-40B4-BE49-F238E27FC236}">
                    <a16:creationId xmlns:a16="http://schemas.microsoft.com/office/drawing/2014/main" id="{4F4C221D-1765-47C0-90A2-24C2C40F5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" y="3218"/>
                <a:ext cx="128" cy="451"/>
              </a:xfrm>
              <a:custGeom>
                <a:avLst/>
                <a:gdLst>
                  <a:gd name="T0" fmla="*/ 0 w 128"/>
                  <a:gd name="T1" fmla="*/ 0 h 451"/>
                  <a:gd name="T2" fmla="*/ 29 w 128"/>
                  <a:gd name="T3" fmla="*/ 37 h 451"/>
                  <a:gd name="T4" fmla="*/ 80 w 128"/>
                  <a:gd name="T5" fmla="*/ 81 h 451"/>
                  <a:gd name="T6" fmla="*/ 102 w 128"/>
                  <a:gd name="T7" fmla="*/ 124 h 451"/>
                  <a:gd name="T8" fmla="*/ 124 w 128"/>
                  <a:gd name="T9" fmla="*/ 190 h 451"/>
                  <a:gd name="T10" fmla="*/ 124 w 128"/>
                  <a:gd name="T11" fmla="*/ 233 h 451"/>
                  <a:gd name="T12" fmla="*/ 124 w 128"/>
                  <a:gd name="T13" fmla="*/ 284 h 451"/>
                  <a:gd name="T14" fmla="*/ 102 w 128"/>
                  <a:gd name="T15" fmla="*/ 335 h 451"/>
                  <a:gd name="T16" fmla="*/ 80 w 128"/>
                  <a:gd name="T17" fmla="*/ 379 h 451"/>
                  <a:gd name="T18" fmla="*/ 51 w 128"/>
                  <a:gd name="T19" fmla="*/ 415 h 451"/>
                  <a:gd name="T20" fmla="*/ 7 w 128"/>
                  <a:gd name="T21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451">
                    <a:moveTo>
                      <a:pt x="0" y="0"/>
                    </a:moveTo>
                    <a:cubicBezTo>
                      <a:pt x="8" y="12"/>
                      <a:pt x="16" y="24"/>
                      <a:pt x="29" y="37"/>
                    </a:cubicBezTo>
                    <a:cubicBezTo>
                      <a:pt x="42" y="50"/>
                      <a:pt x="68" y="66"/>
                      <a:pt x="80" y="81"/>
                    </a:cubicBezTo>
                    <a:cubicBezTo>
                      <a:pt x="92" y="96"/>
                      <a:pt x="95" y="106"/>
                      <a:pt x="102" y="124"/>
                    </a:cubicBezTo>
                    <a:cubicBezTo>
                      <a:pt x="109" y="142"/>
                      <a:pt x="120" y="172"/>
                      <a:pt x="124" y="190"/>
                    </a:cubicBezTo>
                    <a:cubicBezTo>
                      <a:pt x="128" y="208"/>
                      <a:pt x="124" y="217"/>
                      <a:pt x="124" y="233"/>
                    </a:cubicBezTo>
                    <a:cubicBezTo>
                      <a:pt x="124" y="249"/>
                      <a:pt x="128" y="267"/>
                      <a:pt x="124" y="284"/>
                    </a:cubicBezTo>
                    <a:cubicBezTo>
                      <a:pt x="120" y="301"/>
                      <a:pt x="109" y="319"/>
                      <a:pt x="102" y="335"/>
                    </a:cubicBezTo>
                    <a:cubicBezTo>
                      <a:pt x="95" y="351"/>
                      <a:pt x="88" y="366"/>
                      <a:pt x="80" y="379"/>
                    </a:cubicBezTo>
                    <a:cubicBezTo>
                      <a:pt x="72" y="392"/>
                      <a:pt x="63" y="403"/>
                      <a:pt x="51" y="415"/>
                    </a:cubicBezTo>
                    <a:cubicBezTo>
                      <a:pt x="39" y="427"/>
                      <a:pt x="23" y="439"/>
                      <a:pt x="7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任意多边形 62683">
                <a:extLst>
                  <a:ext uri="{FF2B5EF4-FFF2-40B4-BE49-F238E27FC236}">
                    <a16:creationId xmlns:a16="http://schemas.microsoft.com/office/drawing/2014/main" id="{F5A92EA0-DEC7-4BB5-9303-40F530F7B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7" y="3218"/>
                <a:ext cx="65" cy="451"/>
              </a:xfrm>
              <a:custGeom>
                <a:avLst/>
                <a:gdLst>
                  <a:gd name="T0" fmla="*/ 0 w 65"/>
                  <a:gd name="T1" fmla="*/ 0 h 451"/>
                  <a:gd name="T2" fmla="*/ 21 w 65"/>
                  <a:gd name="T3" fmla="*/ 44 h 451"/>
                  <a:gd name="T4" fmla="*/ 43 w 65"/>
                  <a:gd name="T5" fmla="*/ 95 h 451"/>
                  <a:gd name="T6" fmla="*/ 58 w 65"/>
                  <a:gd name="T7" fmla="*/ 161 h 451"/>
                  <a:gd name="T8" fmla="*/ 65 w 65"/>
                  <a:gd name="T9" fmla="*/ 233 h 451"/>
                  <a:gd name="T10" fmla="*/ 58 w 65"/>
                  <a:gd name="T11" fmla="*/ 284 h 451"/>
                  <a:gd name="T12" fmla="*/ 43 w 65"/>
                  <a:gd name="T13" fmla="*/ 335 h 451"/>
                  <a:gd name="T14" fmla="*/ 29 w 65"/>
                  <a:gd name="T15" fmla="*/ 393 h 451"/>
                  <a:gd name="T16" fmla="*/ 0 w 65"/>
                  <a:gd name="T17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451">
                    <a:moveTo>
                      <a:pt x="0" y="0"/>
                    </a:moveTo>
                    <a:cubicBezTo>
                      <a:pt x="6" y="13"/>
                      <a:pt x="14" y="28"/>
                      <a:pt x="21" y="44"/>
                    </a:cubicBezTo>
                    <a:cubicBezTo>
                      <a:pt x="28" y="60"/>
                      <a:pt x="37" y="76"/>
                      <a:pt x="43" y="95"/>
                    </a:cubicBezTo>
                    <a:cubicBezTo>
                      <a:pt x="49" y="114"/>
                      <a:pt x="54" y="138"/>
                      <a:pt x="58" y="161"/>
                    </a:cubicBezTo>
                    <a:cubicBezTo>
                      <a:pt x="62" y="184"/>
                      <a:pt x="65" y="213"/>
                      <a:pt x="65" y="233"/>
                    </a:cubicBezTo>
                    <a:cubicBezTo>
                      <a:pt x="65" y="253"/>
                      <a:pt x="62" y="267"/>
                      <a:pt x="58" y="284"/>
                    </a:cubicBezTo>
                    <a:cubicBezTo>
                      <a:pt x="54" y="301"/>
                      <a:pt x="48" y="317"/>
                      <a:pt x="43" y="335"/>
                    </a:cubicBezTo>
                    <a:cubicBezTo>
                      <a:pt x="38" y="353"/>
                      <a:pt x="36" y="374"/>
                      <a:pt x="29" y="393"/>
                    </a:cubicBezTo>
                    <a:cubicBezTo>
                      <a:pt x="22" y="412"/>
                      <a:pt x="11" y="431"/>
                      <a:pt x="0" y="4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任意多边形 62684">
                <a:extLst>
                  <a:ext uri="{FF2B5EF4-FFF2-40B4-BE49-F238E27FC236}">
                    <a16:creationId xmlns:a16="http://schemas.microsoft.com/office/drawing/2014/main" id="{82D8E085-B6FB-41D7-886A-9FBB1AD4D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3042"/>
                <a:ext cx="392" cy="67"/>
              </a:xfrm>
              <a:custGeom>
                <a:avLst/>
                <a:gdLst>
                  <a:gd name="T0" fmla="*/ 0 w 392"/>
                  <a:gd name="T1" fmla="*/ 67 h 67"/>
                  <a:gd name="T2" fmla="*/ 43 w 392"/>
                  <a:gd name="T3" fmla="*/ 31 h 67"/>
                  <a:gd name="T4" fmla="*/ 101 w 392"/>
                  <a:gd name="T5" fmla="*/ 9 h 67"/>
                  <a:gd name="T6" fmla="*/ 160 w 392"/>
                  <a:gd name="T7" fmla="*/ 2 h 67"/>
                  <a:gd name="T8" fmla="*/ 225 w 392"/>
                  <a:gd name="T9" fmla="*/ 2 h 67"/>
                  <a:gd name="T10" fmla="*/ 283 w 392"/>
                  <a:gd name="T11" fmla="*/ 16 h 67"/>
                  <a:gd name="T12" fmla="*/ 341 w 392"/>
                  <a:gd name="T13" fmla="*/ 38 h 67"/>
                  <a:gd name="T14" fmla="*/ 392 w 392"/>
                  <a:gd name="T15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2" h="67">
                    <a:moveTo>
                      <a:pt x="0" y="67"/>
                    </a:moveTo>
                    <a:cubicBezTo>
                      <a:pt x="7" y="62"/>
                      <a:pt x="26" y="41"/>
                      <a:pt x="43" y="31"/>
                    </a:cubicBezTo>
                    <a:cubicBezTo>
                      <a:pt x="60" y="21"/>
                      <a:pt x="82" y="14"/>
                      <a:pt x="101" y="9"/>
                    </a:cubicBezTo>
                    <a:cubicBezTo>
                      <a:pt x="120" y="4"/>
                      <a:pt x="139" y="3"/>
                      <a:pt x="160" y="2"/>
                    </a:cubicBezTo>
                    <a:cubicBezTo>
                      <a:pt x="181" y="1"/>
                      <a:pt x="205" y="0"/>
                      <a:pt x="225" y="2"/>
                    </a:cubicBezTo>
                    <a:cubicBezTo>
                      <a:pt x="245" y="4"/>
                      <a:pt x="264" y="10"/>
                      <a:pt x="283" y="16"/>
                    </a:cubicBezTo>
                    <a:cubicBezTo>
                      <a:pt x="302" y="22"/>
                      <a:pt x="323" y="31"/>
                      <a:pt x="341" y="38"/>
                    </a:cubicBezTo>
                    <a:cubicBezTo>
                      <a:pt x="359" y="45"/>
                      <a:pt x="381" y="56"/>
                      <a:pt x="392" y="6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任意多边形 62685">
                <a:extLst>
                  <a:ext uri="{FF2B5EF4-FFF2-40B4-BE49-F238E27FC236}">
                    <a16:creationId xmlns:a16="http://schemas.microsoft.com/office/drawing/2014/main" id="{83B266A2-A37C-4F1E-9CAF-23C49F395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" y="3546"/>
                <a:ext cx="385" cy="66"/>
              </a:xfrm>
              <a:custGeom>
                <a:avLst/>
                <a:gdLst>
                  <a:gd name="T0" fmla="*/ 0 w 385"/>
                  <a:gd name="T1" fmla="*/ 0 h 66"/>
                  <a:gd name="T2" fmla="*/ 51 w 385"/>
                  <a:gd name="T3" fmla="*/ 22 h 66"/>
                  <a:gd name="T4" fmla="*/ 94 w 385"/>
                  <a:gd name="T5" fmla="*/ 43 h 66"/>
                  <a:gd name="T6" fmla="*/ 138 w 385"/>
                  <a:gd name="T7" fmla="*/ 58 h 66"/>
                  <a:gd name="T8" fmla="*/ 211 w 385"/>
                  <a:gd name="T9" fmla="*/ 65 h 66"/>
                  <a:gd name="T10" fmla="*/ 278 w 385"/>
                  <a:gd name="T11" fmla="*/ 62 h 66"/>
                  <a:gd name="T12" fmla="*/ 336 w 385"/>
                  <a:gd name="T13" fmla="*/ 42 h 66"/>
                  <a:gd name="T14" fmla="*/ 385 w 385"/>
                  <a:gd name="T15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66">
                    <a:moveTo>
                      <a:pt x="0" y="0"/>
                    </a:moveTo>
                    <a:cubicBezTo>
                      <a:pt x="17" y="7"/>
                      <a:pt x="35" y="15"/>
                      <a:pt x="51" y="22"/>
                    </a:cubicBezTo>
                    <a:cubicBezTo>
                      <a:pt x="67" y="29"/>
                      <a:pt x="80" y="37"/>
                      <a:pt x="94" y="43"/>
                    </a:cubicBezTo>
                    <a:cubicBezTo>
                      <a:pt x="108" y="49"/>
                      <a:pt x="119" y="54"/>
                      <a:pt x="138" y="58"/>
                    </a:cubicBezTo>
                    <a:cubicBezTo>
                      <a:pt x="157" y="62"/>
                      <a:pt x="188" y="64"/>
                      <a:pt x="211" y="65"/>
                    </a:cubicBezTo>
                    <a:cubicBezTo>
                      <a:pt x="234" y="66"/>
                      <a:pt x="257" y="66"/>
                      <a:pt x="278" y="62"/>
                    </a:cubicBezTo>
                    <a:cubicBezTo>
                      <a:pt x="299" y="58"/>
                      <a:pt x="318" y="50"/>
                      <a:pt x="336" y="42"/>
                    </a:cubicBezTo>
                    <a:cubicBezTo>
                      <a:pt x="354" y="34"/>
                      <a:pt x="375" y="20"/>
                      <a:pt x="385" y="14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任意多边形 62686">
                <a:extLst>
                  <a:ext uri="{FF2B5EF4-FFF2-40B4-BE49-F238E27FC236}">
                    <a16:creationId xmlns:a16="http://schemas.microsoft.com/office/drawing/2014/main" id="{F4D0BCF2-E331-41DB-AA09-207132160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6" y="2549"/>
                <a:ext cx="859" cy="830"/>
              </a:xfrm>
              <a:custGeom>
                <a:avLst/>
                <a:gdLst>
                  <a:gd name="T0" fmla="*/ 0 w 859"/>
                  <a:gd name="T1" fmla="*/ 131 h 830"/>
                  <a:gd name="T2" fmla="*/ 43 w 859"/>
                  <a:gd name="T3" fmla="*/ 102 h 830"/>
                  <a:gd name="T4" fmla="*/ 87 w 859"/>
                  <a:gd name="T5" fmla="*/ 66 h 830"/>
                  <a:gd name="T6" fmla="*/ 145 w 859"/>
                  <a:gd name="T7" fmla="*/ 37 h 830"/>
                  <a:gd name="T8" fmla="*/ 196 w 859"/>
                  <a:gd name="T9" fmla="*/ 22 h 830"/>
                  <a:gd name="T10" fmla="*/ 269 w 859"/>
                  <a:gd name="T11" fmla="*/ 8 h 830"/>
                  <a:gd name="T12" fmla="*/ 341 w 859"/>
                  <a:gd name="T13" fmla="*/ 0 h 830"/>
                  <a:gd name="T14" fmla="*/ 414 w 859"/>
                  <a:gd name="T15" fmla="*/ 8 h 830"/>
                  <a:gd name="T16" fmla="*/ 480 w 859"/>
                  <a:gd name="T17" fmla="*/ 22 h 830"/>
                  <a:gd name="T18" fmla="*/ 545 w 859"/>
                  <a:gd name="T19" fmla="*/ 44 h 830"/>
                  <a:gd name="T20" fmla="*/ 603 w 859"/>
                  <a:gd name="T21" fmla="*/ 73 h 830"/>
                  <a:gd name="T22" fmla="*/ 654 w 859"/>
                  <a:gd name="T23" fmla="*/ 102 h 830"/>
                  <a:gd name="T24" fmla="*/ 720 w 859"/>
                  <a:gd name="T25" fmla="*/ 146 h 830"/>
                  <a:gd name="T26" fmla="*/ 763 w 859"/>
                  <a:gd name="T27" fmla="*/ 204 h 830"/>
                  <a:gd name="T28" fmla="*/ 792 w 859"/>
                  <a:gd name="T29" fmla="*/ 255 h 830"/>
                  <a:gd name="T30" fmla="*/ 829 w 859"/>
                  <a:gd name="T31" fmla="*/ 320 h 830"/>
                  <a:gd name="T32" fmla="*/ 843 w 859"/>
                  <a:gd name="T33" fmla="*/ 386 h 830"/>
                  <a:gd name="T34" fmla="*/ 858 w 859"/>
                  <a:gd name="T35" fmla="*/ 473 h 830"/>
                  <a:gd name="T36" fmla="*/ 850 w 859"/>
                  <a:gd name="T37" fmla="*/ 517 h 830"/>
                  <a:gd name="T38" fmla="*/ 836 w 859"/>
                  <a:gd name="T39" fmla="*/ 604 h 830"/>
                  <a:gd name="T40" fmla="*/ 814 w 859"/>
                  <a:gd name="T41" fmla="*/ 662 h 830"/>
                  <a:gd name="T42" fmla="*/ 785 w 859"/>
                  <a:gd name="T43" fmla="*/ 720 h 830"/>
                  <a:gd name="T44" fmla="*/ 741 w 859"/>
                  <a:gd name="T45" fmla="*/ 771 h 830"/>
                  <a:gd name="T46" fmla="*/ 691 w 859"/>
                  <a:gd name="T47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9" h="830">
                    <a:moveTo>
                      <a:pt x="0" y="131"/>
                    </a:moveTo>
                    <a:cubicBezTo>
                      <a:pt x="14" y="122"/>
                      <a:pt x="29" y="113"/>
                      <a:pt x="43" y="102"/>
                    </a:cubicBezTo>
                    <a:cubicBezTo>
                      <a:pt x="57" y="91"/>
                      <a:pt x="70" y="77"/>
                      <a:pt x="87" y="66"/>
                    </a:cubicBezTo>
                    <a:cubicBezTo>
                      <a:pt x="104" y="55"/>
                      <a:pt x="127" y="44"/>
                      <a:pt x="145" y="37"/>
                    </a:cubicBezTo>
                    <a:cubicBezTo>
                      <a:pt x="163" y="30"/>
                      <a:pt x="175" y="27"/>
                      <a:pt x="196" y="22"/>
                    </a:cubicBezTo>
                    <a:cubicBezTo>
                      <a:pt x="217" y="17"/>
                      <a:pt x="245" y="12"/>
                      <a:pt x="269" y="8"/>
                    </a:cubicBezTo>
                    <a:cubicBezTo>
                      <a:pt x="293" y="4"/>
                      <a:pt x="317" y="0"/>
                      <a:pt x="341" y="0"/>
                    </a:cubicBezTo>
                    <a:cubicBezTo>
                      <a:pt x="365" y="0"/>
                      <a:pt x="391" y="4"/>
                      <a:pt x="414" y="8"/>
                    </a:cubicBezTo>
                    <a:cubicBezTo>
                      <a:pt x="437" y="12"/>
                      <a:pt x="458" y="16"/>
                      <a:pt x="480" y="22"/>
                    </a:cubicBezTo>
                    <a:cubicBezTo>
                      <a:pt x="502" y="28"/>
                      <a:pt x="524" y="35"/>
                      <a:pt x="545" y="44"/>
                    </a:cubicBezTo>
                    <a:cubicBezTo>
                      <a:pt x="566" y="53"/>
                      <a:pt x="585" y="63"/>
                      <a:pt x="603" y="73"/>
                    </a:cubicBezTo>
                    <a:cubicBezTo>
                      <a:pt x="621" y="83"/>
                      <a:pt x="635" y="90"/>
                      <a:pt x="654" y="102"/>
                    </a:cubicBezTo>
                    <a:cubicBezTo>
                      <a:pt x="673" y="114"/>
                      <a:pt x="702" y="129"/>
                      <a:pt x="720" y="146"/>
                    </a:cubicBezTo>
                    <a:cubicBezTo>
                      <a:pt x="738" y="163"/>
                      <a:pt x="751" y="186"/>
                      <a:pt x="763" y="204"/>
                    </a:cubicBezTo>
                    <a:cubicBezTo>
                      <a:pt x="775" y="222"/>
                      <a:pt x="781" y="236"/>
                      <a:pt x="792" y="255"/>
                    </a:cubicBezTo>
                    <a:cubicBezTo>
                      <a:pt x="803" y="274"/>
                      <a:pt x="821" y="298"/>
                      <a:pt x="829" y="320"/>
                    </a:cubicBezTo>
                    <a:cubicBezTo>
                      <a:pt x="837" y="342"/>
                      <a:pt x="838" y="361"/>
                      <a:pt x="843" y="386"/>
                    </a:cubicBezTo>
                    <a:cubicBezTo>
                      <a:pt x="848" y="411"/>
                      <a:pt x="857" y="451"/>
                      <a:pt x="858" y="473"/>
                    </a:cubicBezTo>
                    <a:cubicBezTo>
                      <a:pt x="859" y="495"/>
                      <a:pt x="854" y="495"/>
                      <a:pt x="850" y="517"/>
                    </a:cubicBezTo>
                    <a:cubicBezTo>
                      <a:pt x="846" y="539"/>
                      <a:pt x="842" y="580"/>
                      <a:pt x="836" y="604"/>
                    </a:cubicBezTo>
                    <a:cubicBezTo>
                      <a:pt x="830" y="628"/>
                      <a:pt x="822" y="643"/>
                      <a:pt x="814" y="662"/>
                    </a:cubicBezTo>
                    <a:cubicBezTo>
                      <a:pt x="806" y="681"/>
                      <a:pt x="797" y="702"/>
                      <a:pt x="785" y="720"/>
                    </a:cubicBezTo>
                    <a:cubicBezTo>
                      <a:pt x="773" y="738"/>
                      <a:pt x="757" y="753"/>
                      <a:pt x="741" y="771"/>
                    </a:cubicBezTo>
                    <a:cubicBezTo>
                      <a:pt x="725" y="789"/>
                      <a:pt x="701" y="818"/>
                      <a:pt x="691" y="830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任意多边形 62687">
                <a:extLst>
                  <a:ext uri="{FF2B5EF4-FFF2-40B4-BE49-F238E27FC236}">
                    <a16:creationId xmlns:a16="http://schemas.microsoft.com/office/drawing/2014/main" id="{A97DD269-3D19-46C3-933F-E6B68F97E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0" y="2655"/>
                <a:ext cx="340" cy="338"/>
              </a:xfrm>
              <a:custGeom>
                <a:avLst/>
                <a:gdLst>
                  <a:gd name="T0" fmla="*/ 340 w 340"/>
                  <a:gd name="T1" fmla="*/ 0 h 338"/>
                  <a:gd name="T2" fmla="*/ 0 w 340"/>
                  <a:gd name="T3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0" h="338">
                    <a:moveTo>
                      <a:pt x="340" y="0"/>
                    </a:moveTo>
                    <a:lnTo>
                      <a:pt x="0" y="338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任意多边形 62688">
                <a:extLst>
                  <a:ext uri="{FF2B5EF4-FFF2-40B4-BE49-F238E27FC236}">
                    <a16:creationId xmlns:a16="http://schemas.microsoft.com/office/drawing/2014/main" id="{06A29DAE-83FD-48F6-94F4-6E112BD6B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" y="2538"/>
                <a:ext cx="1862" cy="226"/>
              </a:xfrm>
              <a:custGeom>
                <a:avLst/>
                <a:gdLst>
                  <a:gd name="T0" fmla="*/ 211 w 1862"/>
                  <a:gd name="T1" fmla="*/ 7 h 226"/>
                  <a:gd name="T2" fmla="*/ 1862 w 1862"/>
                  <a:gd name="T3" fmla="*/ 0 h 226"/>
                  <a:gd name="T4" fmla="*/ 1637 w 1862"/>
                  <a:gd name="T5" fmla="*/ 226 h 226"/>
                  <a:gd name="T6" fmla="*/ 0 w 1862"/>
                  <a:gd name="T7" fmla="*/ 225 h 226"/>
                  <a:gd name="T8" fmla="*/ 211 w 1862"/>
                  <a:gd name="T9" fmla="*/ 7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2" h="226">
                    <a:moveTo>
                      <a:pt x="211" y="7"/>
                    </a:moveTo>
                    <a:lnTo>
                      <a:pt x="1862" y="0"/>
                    </a:lnTo>
                    <a:lnTo>
                      <a:pt x="1637" y="226"/>
                    </a:lnTo>
                    <a:lnTo>
                      <a:pt x="0" y="225"/>
                    </a:lnTo>
                    <a:lnTo>
                      <a:pt x="211" y="7"/>
                    </a:lnTo>
                    <a:close/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任意多边形 62689">
                <a:extLst>
                  <a:ext uri="{FF2B5EF4-FFF2-40B4-BE49-F238E27FC236}">
                    <a16:creationId xmlns:a16="http://schemas.microsoft.com/office/drawing/2014/main" id="{A1BC3887-C272-47D8-A7D0-353DACD27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553"/>
                <a:ext cx="1615" cy="1"/>
              </a:xfrm>
              <a:custGeom>
                <a:avLst/>
                <a:gdLst>
                  <a:gd name="T0" fmla="*/ 1615 w 1615"/>
                  <a:gd name="T1" fmla="*/ 0 h 1"/>
                  <a:gd name="T2" fmla="*/ 0 w 1615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15" h="1">
                    <a:moveTo>
                      <a:pt x="1615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直接连接符 62690">
                <a:extLst>
                  <a:ext uri="{FF2B5EF4-FFF2-40B4-BE49-F238E27FC236}">
                    <a16:creationId xmlns:a16="http://schemas.microsoft.com/office/drawing/2014/main" id="{CD27E7CF-9C3D-4145-936D-D1F7E92185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8" y="2546"/>
                <a:ext cx="219" cy="2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直接连接符 62691">
                <a:extLst>
                  <a:ext uri="{FF2B5EF4-FFF2-40B4-BE49-F238E27FC236}">
                    <a16:creationId xmlns:a16="http://schemas.microsoft.com/office/drawing/2014/main" id="{8F119C28-1B8A-4D40-9F1D-3412F2EEB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6" y="3720"/>
                <a:ext cx="11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直接连接符 62692">
                <a:extLst>
                  <a:ext uri="{FF2B5EF4-FFF2-40B4-BE49-F238E27FC236}">
                    <a16:creationId xmlns:a16="http://schemas.microsoft.com/office/drawing/2014/main" id="{43B0DCB7-3916-4276-B9E9-EC8CB63A9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7" y="2760"/>
                <a:ext cx="162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6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5"/>
                            </p:stCondLst>
                            <p:childTnLst>
                              <p:par>
                                <p:cTn id="19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  <p:bldP spid="21" grpId="0" build="p"/>
      <p:bldP spid="64" grpId="0" animBg="1"/>
      <p:bldP spid="9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4513">
            <a:extLst>
              <a:ext uri="{FF2B5EF4-FFF2-40B4-BE49-F238E27FC236}">
                <a16:creationId xmlns:a16="http://schemas.microsoft.com/office/drawing/2014/main" id="{7D6E5432-8678-4445-8496-37E4B1EB99E2}"/>
              </a:ext>
            </a:extLst>
          </p:cNvPr>
          <p:cNvGrpSpPr>
            <a:grpSpLocks/>
          </p:cNvGrpSpPr>
          <p:nvPr/>
        </p:nvGrpSpPr>
        <p:grpSpPr bwMode="auto">
          <a:xfrm>
            <a:off x="5951538" y="4338638"/>
            <a:ext cx="2735262" cy="1431925"/>
            <a:chOff x="2490" y="2538"/>
            <a:chExt cx="2385" cy="1279"/>
          </a:xfrm>
        </p:grpSpPr>
        <p:sp>
          <p:nvSpPr>
            <p:cNvPr id="5" name="任意多边形 64514">
              <a:extLst>
                <a:ext uri="{FF2B5EF4-FFF2-40B4-BE49-F238E27FC236}">
                  <a16:creationId xmlns:a16="http://schemas.microsoft.com/office/drawing/2014/main" id="{FBE407D4-65BA-4B9A-BCB3-27C6E14CC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57"/>
              <a:ext cx="1330" cy="421"/>
            </a:xfrm>
            <a:custGeom>
              <a:avLst/>
              <a:gdLst>
                <a:gd name="T0" fmla="*/ 0 w 1330"/>
                <a:gd name="T1" fmla="*/ 7 h 421"/>
                <a:gd name="T2" fmla="*/ 1330 w 1330"/>
                <a:gd name="T3" fmla="*/ 0 h 421"/>
                <a:gd name="T4" fmla="*/ 1105 w 1330"/>
                <a:gd name="T5" fmla="*/ 225 h 421"/>
                <a:gd name="T6" fmla="*/ 1069 w 1330"/>
                <a:gd name="T7" fmla="*/ 261 h 421"/>
                <a:gd name="T8" fmla="*/ 1018 w 1330"/>
                <a:gd name="T9" fmla="*/ 341 h 421"/>
                <a:gd name="T10" fmla="*/ 930 w 1330"/>
                <a:gd name="T11" fmla="*/ 421 h 421"/>
                <a:gd name="T12" fmla="*/ 923 w 1330"/>
                <a:gd name="T13" fmla="*/ 130 h 421"/>
                <a:gd name="T14" fmla="*/ 0 w 1330"/>
                <a:gd name="T15" fmla="*/ 138 h 421"/>
                <a:gd name="T16" fmla="*/ 0 w 1330"/>
                <a:gd name="T17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0" h="421">
                  <a:moveTo>
                    <a:pt x="0" y="7"/>
                  </a:moveTo>
                  <a:lnTo>
                    <a:pt x="1330" y="0"/>
                  </a:lnTo>
                  <a:lnTo>
                    <a:pt x="1105" y="225"/>
                  </a:lnTo>
                  <a:lnTo>
                    <a:pt x="1069" y="261"/>
                  </a:lnTo>
                  <a:lnTo>
                    <a:pt x="1018" y="341"/>
                  </a:lnTo>
                  <a:lnTo>
                    <a:pt x="930" y="421"/>
                  </a:lnTo>
                  <a:lnTo>
                    <a:pt x="923" y="130"/>
                  </a:lnTo>
                  <a:lnTo>
                    <a:pt x="0" y="13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直接连接符 64515">
              <a:extLst>
                <a:ext uri="{FF2B5EF4-FFF2-40B4-BE49-F238E27FC236}">
                  <a16:creationId xmlns:a16="http://schemas.microsoft.com/office/drawing/2014/main" id="{C848A916-5820-4400-A84B-A25AD376F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2760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任意多边形 64516">
              <a:extLst>
                <a:ext uri="{FF2B5EF4-FFF2-40B4-BE49-F238E27FC236}">
                  <a16:creationId xmlns:a16="http://schemas.microsoft.com/office/drawing/2014/main" id="{E9F604A9-085D-42F3-97BA-2347D86C2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3578"/>
              <a:ext cx="1142" cy="146"/>
            </a:xfrm>
            <a:custGeom>
              <a:avLst/>
              <a:gdLst>
                <a:gd name="T0" fmla="*/ 0 w 1142"/>
                <a:gd name="T1" fmla="*/ 8 h 146"/>
                <a:gd name="T2" fmla="*/ 0 w 1142"/>
                <a:gd name="T3" fmla="*/ 146 h 146"/>
                <a:gd name="T4" fmla="*/ 1142 w 1142"/>
                <a:gd name="T5" fmla="*/ 146 h 146"/>
                <a:gd name="T6" fmla="*/ 1098 w 1142"/>
                <a:gd name="T7" fmla="*/ 110 h 146"/>
                <a:gd name="T8" fmla="*/ 865 w 1142"/>
                <a:gd name="T9" fmla="*/ 110 h 146"/>
                <a:gd name="T10" fmla="*/ 843 w 1142"/>
                <a:gd name="T11" fmla="*/ 66 h 146"/>
                <a:gd name="T12" fmla="*/ 814 w 1142"/>
                <a:gd name="T13" fmla="*/ 0 h 146"/>
                <a:gd name="T14" fmla="*/ 0 w 1142"/>
                <a:gd name="T15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146">
                  <a:moveTo>
                    <a:pt x="0" y="8"/>
                  </a:moveTo>
                  <a:lnTo>
                    <a:pt x="0" y="146"/>
                  </a:lnTo>
                  <a:lnTo>
                    <a:pt x="1142" y="146"/>
                  </a:lnTo>
                  <a:lnTo>
                    <a:pt x="1098" y="110"/>
                  </a:lnTo>
                  <a:lnTo>
                    <a:pt x="865" y="110"/>
                  </a:lnTo>
                  <a:lnTo>
                    <a:pt x="843" y="66"/>
                  </a:lnTo>
                  <a:lnTo>
                    <a:pt x="8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任意多边形 64517">
              <a:extLst>
                <a:ext uri="{FF2B5EF4-FFF2-40B4-BE49-F238E27FC236}">
                  <a16:creationId xmlns:a16="http://schemas.microsoft.com/office/drawing/2014/main" id="{67A82E3F-6328-4420-A309-18B0C67E5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817"/>
              <a:ext cx="727" cy="900"/>
            </a:xfrm>
            <a:custGeom>
              <a:avLst/>
              <a:gdLst>
                <a:gd name="T0" fmla="*/ 265 w 727"/>
                <a:gd name="T1" fmla="*/ 0 h 900"/>
                <a:gd name="T2" fmla="*/ 146 w 727"/>
                <a:gd name="T3" fmla="*/ 92 h 900"/>
                <a:gd name="T4" fmla="*/ 80 w 727"/>
                <a:gd name="T5" fmla="*/ 158 h 900"/>
                <a:gd name="T6" fmla="*/ 44 w 727"/>
                <a:gd name="T7" fmla="*/ 221 h 900"/>
                <a:gd name="T8" fmla="*/ 0 w 727"/>
                <a:gd name="T9" fmla="*/ 383 h 900"/>
                <a:gd name="T10" fmla="*/ 7 w 727"/>
                <a:gd name="T11" fmla="*/ 492 h 900"/>
                <a:gd name="T12" fmla="*/ 29 w 727"/>
                <a:gd name="T13" fmla="*/ 609 h 900"/>
                <a:gd name="T14" fmla="*/ 80 w 727"/>
                <a:gd name="T15" fmla="*/ 667 h 900"/>
                <a:gd name="T16" fmla="*/ 153 w 727"/>
                <a:gd name="T17" fmla="*/ 740 h 900"/>
                <a:gd name="T18" fmla="*/ 218 w 727"/>
                <a:gd name="T19" fmla="*/ 805 h 900"/>
                <a:gd name="T20" fmla="*/ 320 w 727"/>
                <a:gd name="T21" fmla="*/ 849 h 900"/>
                <a:gd name="T22" fmla="*/ 437 w 727"/>
                <a:gd name="T23" fmla="*/ 885 h 900"/>
                <a:gd name="T24" fmla="*/ 531 w 727"/>
                <a:gd name="T25" fmla="*/ 900 h 900"/>
                <a:gd name="T26" fmla="*/ 727 w 727"/>
                <a:gd name="T27" fmla="*/ 704 h 900"/>
                <a:gd name="T28" fmla="*/ 626 w 727"/>
                <a:gd name="T29" fmla="*/ 689 h 900"/>
                <a:gd name="T30" fmla="*/ 546 w 727"/>
                <a:gd name="T31" fmla="*/ 667 h 900"/>
                <a:gd name="T32" fmla="*/ 451 w 727"/>
                <a:gd name="T33" fmla="*/ 638 h 900"/>
                <a:gd name="T34" fmla="*/ 393 w 727"/>
                <a:gd name="T35" fmla="*/ 587 h 900"/>
                <a:gd name="T36" fmla="*/ 306 w 727"/>
                <a:gd name="T37" fmla="*/ 521 h 900"/>
                <a:gd name="T38" fmla="*/ 277 w 727"/>
                <a:gd name="T39" fmla="*/ 471 h 900"/>
                <a:gd name="T40" fmla="*/ 236 w 727"/>
                <a:gd name="T41" fmla="*/ 385 h 900"/>
                <a:gd name="T42" fmla="*/ 207 w 727"/>
                <a:gd name="T43" fmla="*/ 312 h 900"/>
                <a:gd name="T44" fmla="*/ 207 w 727"/>
                <a:gd name="T45" fmla="*/ 211 h 900"/>
                <a:gd name="T46" fmla="*/ 218 w 727"/>
                <a:gd name="T47" fmla="*/ 107 h 900"/>
                <a:gd name="T48" fmla="*/ 265 w 727"/>
                <a:gd name="T4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7" h="900">
                  <a:moveTo>
                    <a:pt x="265" y="0"/>
                  </a:moveTo>
                  <a:lnTo>
                    <a:pt x="146" y="92"/>
                  </a:lnTo>
                  <a:lnTo>
                    <a:pt x="80" y="158"/>
                  </a:lnTo>
                  <a:lnTo>
                    <a:pt x="44" y="221"/>
                  </a:lnTo>
                  <a:lnTo>
                    <a:pt x="0" y="383"/>
                  </a:lnTo>
                  <a:lnTo>
                    <a:pt x="7" y="492"/>
                  </a:lnTo>
                  <a:lnTo>
                    <a:pt x="29" y="609"/>
                  </a:lnTo>
                  <a:lnTo>
                    <a:pt x="80" y="667"/>
                  </a:lnTo>
                  <a:lnTo>
                    <a:pt x="153" y="740"/>
                  </a:lnTo>
                  <a:lnTo>
                    <a:pt x="218" y="805"/>
                  </a:lnTo>
                  <a:lnTo>
                    <a:pt x="320" y="849"/>
                  </a:lnTo>
                  <a:lnTo>
                    <a:pt x="437" y="885"/>
                  </a:lnTo>
                  <a:lnTo>
                    <a:pt x="531" y="900"/>
                  </a:lnTo>
                  <a:lnTo>
                    <a:pt x="727" y="704"/>
                  </a:lnTo>
                  <a:lnTo>
                    <a:pt x="626" y="689"/>
                  </a:lnTo>
                  <a:lnTo>
                    <a:pt x="546" y="667"/>
                  </a:lnTo>
                  <a:lnTo>
                    <a:pt x="451" y="638"/>
                  </a:lnTo>
                  <a:lnTo>
                    <a:pt x="393" y="587"/>
                  </a:lnTo>
                  <a:lnTo>
                    <a:pt x="306" y="521"/>
                  </a:lnTo>
                  <a:lnTo>
                    <a:pt x="277" y="471"/>
                  </a:lnTo>
                  <a:lnTo>
                    <a:pt x="236" y="385"/>
                  </a:lnTo>
                  <a:lnTo>
                    <a:pt x="207" y="312"/>
                  </a:lnTo>
                  <a:lnTo>
                    <a:pt x="207" y="211"/>
                  </a:lnTo>
                  <a:lnTo>
                    <a:pt x="218" y="107"/>
                  </a:lnTo>
                  <a:lnTo>
                    <a:pt x="265" y="0"/>
                  </a:lnTo>
                  <a:close/>
                </a:path>
              </a:pathLst>
            </a:custGeom>
            <a:gradFill rotWithShape="0">
              <a:gsLst>
                <a:gs pos="0">
                  <a:srgbClr val="182F76"/>
                </a:gs>
                <a:gs pos="100000">
                  <a:srgbClr val="33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直接连接符 64518">
              <a:extLst>
                <a:ext uri="{FF2B5EF4-FFF2-40B4-BE49-F238E27FC236}">
                  <a16:creationId xmlns:a16="http://schemas.microsoft.com/office/drawing/2014/main" id="{BE7A9B3A-6C67-4790-8A56-40EA22369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5" y="2569"/>
              <a:ext cx="204" cy="2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4519">
              <a:extLst>
                <a:ext uri="{FF2B5EF4-FFF2-40B4-BE49-F238E27FC236}">
                  <a16:creationId xmlns:a16="http://schemas.microsoft.com/office/drawing/2014/main" id="{9196EF74-B977-4C50-A581-D49030A0D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3527"/>
              <a:ext cx="194" cy="193"/>
            </a:xfrm>
            <a:custGeom>
              <a:avLst/>
              <a:gdLst>
                <a:gd name="T0" fmla="*/ 194 w 194"/>
                <a:gd name="T1" fmla="*/ 0 h 193"/>
                <a:gd name="T2" fmla="*/ 0 w 194"/>
                <a:gd name="T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4" h="193">
                  <a:moveTo>
                    <a:pt x="194" y="0"/>
                  </a:moveTo>
                  <a:lnTo>
                    <a:pt x="0" y="193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64520">
              <a:extLst>
                <a:ext uri="{FF2B5EF4-FFF2-40B4-BE49-F238E27FC236}">
                  <a16:creationId xmlns:a16="http://schemas.microsoft.com/office/drawing/2014/main" id="{927C33B9-1732-42EE-A109-0EB61008D08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55" y="2758"/>
              <a:ext cx="547" cy="956"/>
            </a:xfrm>
            <a:custGeom>
              <a:avLst/>
              <a:gdLst>
                <a:gd name="T0" fmla="*/ 0 w 21600"/>
                <a:gd name="T1" fmla="*/ 0 h 43199"/>
                <a:gd name="T2" fmla="*/ 21600 w 21600"/>
                <a:gd name="T3" fmla="*/ 21600 h 43199"/>
                <a:gd name="T4" fmla="*/ 173 w 21600"/>
                <a:gd name="T5" fmla="*/ 43199 h 43199"/>
                <a:gd name="T6" fmla="*/ 0 w 21600"/>
                <a:gd name="T7" fmla="*/ 0 h 43199"/>
                <a:gd name="T8" fmla="*/ 21600 w 21600"/>
                <a:gd name="T9" fmla="*/ 21600 h 43199"/>
                <a:gd name="T10" fmla="*/ 173 w 21600"/>
                <a:gd name="T11" fmla="*/ 43199 h 43199"/>
                <a:gd name="T12" fmla="*/ 0 w 21600"/>
                <a:gd name="T13" fmla="*/ 21600 h 4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43199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72"/>
                    <a:pt x="12022" y="43107"/>
                    <a:pt x="173" y="43199"/>
                  </a:cubicBezTo>
                </a:path>
                <a:path w="21600" h="43199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72"/>
                    <a:pt x="12022" y="43107"/>
                    <a:pt x="173" y="4319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64521">
              <a:extLst>
                <a:ext uri="{FF2B5EF4-FFF2-40B4-BE49-F238E27FC236}">
                  <a16:creationId xmlns:a16="http://schemas.microsoft.com/office/drawing/2014/main" id="{B0682576-D760-4F9E-9B8D-105E5D613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824"/>
              <a:ext cx="540" cy="696"/>
            </a:xfrm>
            <a:custGeom>
              <a:avLst/>
              <a:gdLst>
                <a:gd name="T0" fmla="*/ 86 w 540"/>
                <a:gd name="T1" fmla="*/ 0 h 696"/>
                <a:gd name="T2" fmla="*/ 13 w 540"/>
                <a:gd name="T3" fmla="*/ 109 h 696"/>
                <a:gd name="T4" fmla="*/ 6 w 540"/>
                <a:gd name="T5" fmla="*/ 211 h 696"/>
                <a:gd name="T6" fmla="*/ 24 w 540"/>
                <a:gd name="T7" fmla="*/ 332 h 696"/>
                <a:gd name="T8" fmla="*/ 53 w 540"/>
                <a:gd name="T9" fmla="*/ 420 h 696"/>
                <a:gd name="T10" fmla="*/ 97 w 540"/>
                <a:gd name="T11" fmla="*/ 492 h 696"/>
                <a:gd name="T12" fmla="*/ 148 w 540"/>
                <a:gd name="T13" fmla="*/ 550 h 696"/>
                <a:gd name="T14" fmla="*/ 206 w 540"/>
                <a:gd name="T15" fmla="*/ 587 h 696"/>
                <a:gd name="T16" fmla="*/ 264 w 540"/>
                <a:gd name="T17" fmla="*/ 630 h 696"/>
                <a:gd name="T18" fmla="*/ 344 w 540"/>
                <a:gd name="T19" fmla="*/ 660 h 696"/>
                <a:gd name="T20" fmla="*/ 446 w 540"/>
                <a:gd name="T21" fmla="*/ 681 h 696"/>
                <a:gd name="T22" fmla="*/ 540 w 540"/>
                <a:gd name="T23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0" h="696">
                  <a:moveTo>
                    <a:pt x="86" y="0"/>
                  </a:moveTo>
                  <a:cubicBezTo>
                    <a:pt x="75" y="19"/>
                    <a:pt x="26" y="74"/>
                    <a:pt x="13" y="109"/>
                  </a:cubicBezTo>
                  <a:cubicBezTo>
                    <a:pt x="0" y="144"/>
                    <a:pt x="4" y="174"/>
                    <a:pt x="6" y="211"/>
                  </a:cubicBezTo>
                  <a:cubicBezTo>
                    <a:pt x="8" y="248"/>
                    <a:pt x="16" y="297"/>
                    <a:pt x="24" y="332"/>
                  </a:cubicBezTo>
                  <a:cubicBezTo>
                    <a:pt x="32" y="367"/>
                    <a:pt x="41" y="393"/>
                    <a:pt x="53" y="420"/>
                  </a:cubicBezTo>
                  <a:cubicBezTo>
                    <a:pt x="65" y="447"/>
                    <a:pt x="81" y="470"/>
                    <a:pt x="97" y="492"/>
                  </a:cubicBezTo>
                  <a:cubicBezTo>
                    <a:pt x="113" y="514"/>
                    <a:pt x="130" y="534"/>
                    <a:pt x="148" y="550"/>
                  </a:cubicBezTo>
                  <a:cubicBezTo>
                    <a:pt x="166" y="566"/>
                    <a:pt x="187" y="574"/>
                    <a:pt x="206" y="587"/>
                  </a:cubicBezTo>
                  <a:cubicBezTo>
                    <a:pt x="225" y="600"/>
                    <a:pt x="241" y="618"/>
                    <a:pt x="264" y="630"/>
                  </a:cubicBezTo>
                  <a:cubicBezTo>
                    <a:pt x="287" y="642"/>
                    <a:pt x="314" y="652"/>
                    <a:pt x="344" y="660"/>
                  </a:cubicBezTo>
                  <a:cubicBezTo>
                    <a:pt x="374" y="668"/>
                    <a:pt x="413" y="675"/>
                    <a:pt x="446" y="681"/>
                  </a:cubicBezTo>
                  <a:cubicBezTo>
                    <a:pt x="479" y="687"/>
                    <a:pt x="524" y="694"/>
                    <a:pt x="540" y="696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64522">
              <a:extLst>
                <a:ext uri="{FF2B5EF4-FFF2-40B4-BE49-F238E27FC236}">
                  <a16:creationId xmlns:a16="http://schemas.microsoft.com/office/drawing/2014/main" id="{CD98B517-A89A-4884-A3E4-0CFAFCA0C3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0" y="2882"/>
              <a:ext cx="1076" cy="711"/>
              <a:chOff x="1112" y="2271"/>
              <a:chExt cx="1076" cy="711"/>
            </a:xfrm>
          </p:grpSpPr>
          <p:sp>
            <p:nvSpPr>
              <p:cNvPr id="63" name="任意多边形 64523">
                <a:extLst>
                  <a:ext uri="{FF2B5EF4-FFF2-40B4-BE49-F238E27FC236}">
                    <a16:creationId xmlns:a16="http://schemas.microsoft.com/office/drawing/2014/main" id="{65DC3702-BB6E-44C0-A0E2-475A2C88A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2866"/>
                <a:ext cx="946" cy="102"/>
              </a:xfrm>
              <a:custGeom>
                <a:avLst/>
                <a:gdLst>
                  <a:gd name="T0" fmla="*/ 102 w 946"/>
                  <a:gd name="T1" fmla="*/ 0 h 102"/>
                  <a:gd name="T2" fmla="*/ 0 w 946"/>
                  <a:gd name="T3" fmla="*/ 102 h 102"/>
                  <a:gd name="T4" fmla="*/ 946 w 946"/>
                  <a:gd name="T5" fmla="*/ 102 h 102"/>
                  <a:gd name="T6" fmla="*/ 946 w 946"/>
                  <a:gd name="T7" fmla="*/ 0 h 102"/>
                  <a:gd name="T8" fmla="*/ 102 w 94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6" h="102">
                    <a:moveTo>
                      <a:pt x="102" y="0"/>
                    </a:moveTo>
                    <a:lnTo>
                      <a:pt x="0" y="102"/>
                    </a:lnTo>
                    <a:lnTo>
                      <a:pt x="946" y="102"/>
                    </a:lnTo>
                    <a:lnTo>
                      <a:pt x="946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矩形 64524">
                <a:extLst>
                  <a:ext uri="{FF2B5EF4-FFF2-40B4-BE49-F238E27FC236}">
                    <a16:creationId xmlns:a16="http://schemas.microsoft.com/office/drawing/2014/main" id="{BFF7AB9F-E923-40A4-8948-B0E234F8B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2277"/>
                <a:ext cx="836" cy="582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65" name="组合 64525">
                <a:extLst>
                  <a:ext uri="{FF2B5EF4-FFF2-40B4-BE49-F238E27FC236}">
                    <a16:creationId xmlns:a16="http://schemas.microsoft.com/office/drawing/2014/main" id="{C1CCFA3C-12FF-4A07-BFE5-5033994B29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2" y="2271"/>
                <a:ext cx="1076" cy="711"/>
                <a:chOff x="1112" y="2271"/>
                <a:chExt cx="1076" cy="711"/>
              </a:xfrm>
            </p:grpSpPr>
            <p:sp>
              <p:nvSpPr>
                <p:cNvPr id="67" name="直接连接符 64526">
                  <a:extLst>
                    <a:ext uri="{FF2B5EF4-FFF2-40B4-BE49-F238E27FC236}">
                      <a16:creationId xmlns:a16="http://schemas.microsoft.com/office/drawing/2014/main" id="{B0AB6AE3-352C-4727-BFE6-C105D3790B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2" y="2969"/>
                  <a:ext cx="93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直接连接符 64527">
                  <a:extLst>
                    <a:ext uri="{FF2B5EF4-FFF2-40B4-BE49-F238E27FC236}">
                      <a16:creationId xmlns:a16="http://schemas.microsoft.com/office/drawing/2014/main" id="{919E7692-20E1-491B-A98E-4325DE2CC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1" y="2271"/>
                  <a:ext cx="0" cy="71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直接连接符 64528">
                  <a:extLst>
                    <a:ext uri="{FF2B5EF4-FFF2-40B4-BE49-F238E27FC236}">
                      <a16:creationId xmlns:a16="http://schemas.microsoft.com/office/drawing/2014/main" id="{941CAEC6-3567-46A7-A957-8F0AB6EB99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5" y="2867"/>
                  <a:ext cx="843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任意多边形 64529">
                  <a:extLst>
                    <a:ext uri="{FF2B5EF4-FFF2-40B4-BE49-F238E27FC236}">
                      <a16:creationId xmlns:a16="http://schemas.microsoft.com/office/drawing/2014/main" id="{6186AF6B-AE10-4E94-BBAB-A5164D7D8C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2285"/>
                  <a:ext cx="218" cy="683"/>
                </a:xfrm>
                <a:custGeom>
                  <a:avLst/>
                  <a:gdLst>
                    <a:gd name="T0" fmla="*/ 65 w 218"/>
                    <a:gd name="T1" fmla="*/ 0 h 683"/>
                    <a:gd name="T2" fmla="*/ 218 w 218"/>
                    <a:gd name="T3" fmla="*/ 0 h 683"/>
                    <a:gd name="T4" fmla="*/ 218 w 218"/>
                    <a:gd name="T5" fmla="*/ 574 h 683"/>
                    <a:gd name="T6" fmla="*/ 109 w 218"/>
                    <a:gd name="T7" fmla="*/ 683 h 683"/>
                    <a:gd name="T8" fmla="*/ 0 w 218"/>
                    <a:gd name="T9" fmla="*/ 683 h 683"/>
                    <a:gd name="T10" fmla="*/ 0 w 218"/>
                    <a:gd name="T11" fmla="*/ 0 h 683"/>
                    <a:gd name="T12" fmla="*/ 109 w 218"/>
                    <a:gd name="T13" fmla="*/ 0 h 683"/>
                    <a:gd name="T14" fmla="*/ 65 w 218"/>
                    <a:gd name="T15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8" h="683">
                      <a:moveTo>
                        <a:pt x="65" y="0"/>
                      </a:moveTo>
                      <a:lnTo>
                        <a:pt x="218" y="0"/>
                      </a:lnTo>
                      <a:lnTo>
                        <a:pt x="218" y="574"/>
                      </a:lnTo>
                      <a:lnTo>
                        <a:pt x="109" y="683"/>
                      </a:lnTo>
                      <a:lnTo>
                        <a:pt x="0" y="683"/>
                      </a:lnTo>
                      <a:lnTo>
                        <a:pt x="0" y="0"/>
                      </a:lnTo>
                      <a:lnTo>
                        <a:pt x="109" y="0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12700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直接连接符 64530">
                  <a:extLst>
                    <a:ext uri="{FF2B5EF4-FFF2-40B4-BE49-F238E27FC236}">
                      <a16:creationId xmlns:a16="http://schemas.microsoft.com/office/drawing/2014/main" id="{63BE3E66-C7EA-4785-B73E-35EBC50D7E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37" y="2278"/>
                  <a:ext cx="0" cy="5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直接连接符 64531">
                  <a:extLst>
                    <a:ext uri="{FF2B5EF4-FFF2-40B4-BE49-F238E27FC236}">
                      <a16:creationId xmlns:a16="http://schemas.microsoft.com/office/drawing/2014/main" id="{7337A1AB-756A-4777-982A-0172397504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20" y="2279"/>
                  <a:ext cx="96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6" name="任意多边形 64532">
                <a:extLst>
                  <a:ext uri="{FF2B5EF4-FFF2-40B4-BE49-F238E27FC236}">
                    <a16:creationId xmlns:a16="http://schemas.microsoft.com/office/drawing/2014/main" id="{6BE45587-5D63-4401-BCCA-3F0084817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2859"/>
                <a:ext cx="117" cy="118"/>
              </a:xfrm>
              <a:custGeom>
                <a:avLst/>
                <a:gdLst>
                  <a:gd name="T0" fmla="*/ 0 w 117"/>
                  <a:gd name="T1" fmla="*/ 118 h 118"/>
                  <a:gd name="T2" fmla="*/ 117 w 117"/>
                  <a:gd name="T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" h="118">
                    <a:moveTo>
                      <a:pt x="0" y="118"/>
                    </a:moveTo>
                    <a:lnTo>
                      <a:pt x="117" y="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" name="组合 64533">
              <a:extLst>
                <a:ext uri="{FF2B5EF4-FFF2-40B4-BE49-F238E27FC236}">
                  <a16:creationId xmlns:a16="http://schemas.microsoft.com/office/drawing/2014/main" id="{A18D1082-9CC6-48CA-9600-1CD0529C5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0" y="3002"/>
              <a:ext cx="772" cy="322"/>
              <a:chOff x="1437" y="3053"/>
              <a:chExt cx="772" cy="322"/>
            </a:xfrm>
          </p:grpSpPr>
          <p:grpSp>
            <p:nvGrpSpPr>
              <p:cNvPr id="51" name="组合 64534">
                <a:extLst>
                  <a:ext uri="{FF2B5EF4-FFF2-40B4-BE49-F238E27FC236}">
                    <a16:creationId xmlns:a16="http://schemas.microsoft.com/office/drawing/2014/main" id="{8C492FB2-2E6A-4E64-A0BB-EE1A673858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7" y="3053"/>
                <a:ext cx="364" cy="322"/>
                <a:chOff x="2916" y="2422"/>
                <a:chExt cx="364" cy="322"/>
              </a:xfrm>
            </p:grpSpPr>
            <p:sp>
              <p:nvSpPr>
                <p:cNvPr id="58" name="任意多边形 64535">
                  <a:extLst>
                    <a:ext uri="{FF2B5EF4-FFF2-40B4-BE49-F238E27FC236}">
                      <a16:creationId xmlns:a16="http://schemas.microsoft.com/office/drawing/2014/main" id="{22015ADD-DC6A-4A83-8466-B988B0DC6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422"/>
                  <a:ext cx="248" cy="225"/>
                </a:xfrm>
                <a:custGeom>
                  <a:avLst/>
                  <a:gdLst>
                    <a:gd name="T0" fmla="*/ 0 w 248"/>
                    <a:gd name="T1" fmla="*/ 22 h 225"/>
                    <a:gd name="T2" fmla="*/ 8 w 248"/>
                    <a:gd name="T3" fmla="*/ 95 h 225"/>
                    <a:gd name="T4" fmla="*/ 37 w 248"/>
                    <a:gd name="T5" fmla="*/ 138 h 225"/>
                    <a:gd name="T6" fmla="*/ 59 w 248"/>
                    <a:gd name="T7" fmla="*/ 182 h 225"/>
                    <a:gd name="T8" fmla="*/ 102 w 248"/>
                    <a:gd name="T9" fmla="*/ 211 h 225"/>
                    <a:gd name="T10" fmla="*/ 168 w 248"/>
                    <a:gd name="T11" fmla="*/ 218 h 225"/>
                    <a:gd name="T12" fmla="*/ 226 w 248"/>
                    <a:gd name="T13" fmla="*/ 225 h 225"/>
                    <a:gd name="T14" fmla="*/ 248 w 248"/>
                    <a:gd name="T15" fmla="*/ 175 h 225"/>
                    <a:gd name="T16" fmla="*/ 226 w 248"/>
                    <a:gd name="T17" fmla="*/ 87 h 225"/>
                    <a:gd name="T18" fmla="*/ 168 w 248"/>
                    <a:gd name="T19" fmla="*/ 29 h 225"/>
                    <a:gd name="T20" fmla="*/ 109 w 248"/>
                    <a:gd name="T21" fmla="*/ 7 h 225"/>
                    <a:gd name="T22" fmla="*/ 66 w 248"/>
                    <a:gd name="T23" fmla="*/ 0 h 225"/>
                    <a:gd name="T24" fmla="*/ 0 w 248"/>
                    <a:gd name="T25" fmla="*/ 22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8" h="225">
                      <a:moveTo>
                        <a:pt x="0" y="22"/>
                      </a:moveTo>
                      <a:lnTo>
                        <a:pt x="8" y="95"/>
                      </a:lnTo>
                      <a:lnTo>
                        <a:pt x="37" y="138"/>
                      </a:lnTo>
                      <a:lnTo>
                        <a:pt x="59" y="182"/>
                      </a:lnTo>
                      <a:lnTo>
                        <a:pt x="102" y="211"/>
                      </a:lnTo>
                      <a:lnTo>
                        <a:pt x="168" y="218"/>
                      </a:lnTo>
                      <a:lnTo>
                        <a:pt x="226" y="225"/>
                      </a:lnTo>
                      <a:lnTo>
                        <a:pt x="248" y="175"/>
                      </a:lnTo>
                      <a:lnTo>
                        <a:pt x="226" y="87"/>
                      </a:lnTo>
                      <a:lnTo>
                        <a:pt x="168" y="29"/>
                      </a:lnTo>
                      <a:lnTo>
                        <a:pt x="109" y="7"/>
                      </a:lnTo>
                      <a:lnTo>
                        <a:pt x="66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任意多边形 64536">
                  <a:extLst>
                    <a:ext uri="{FF2B5EF4-FFF2-40B4-BE49-F238E27FC236}">
                      <a16:creationId xmlns:a16="http://schemas.microsoft.com/office/drawing/2014/main" id="{EA574509-93D8-409A-8ACA-540CD7A65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6" y="2437"/>
                  <a:ext cx="349" cy="305"/>
                </a:xfrm>
                <a:custGeom>
                  <a:avLst/>
                  <a:gdLst>
                    <a:gd name="T0" fmla="*/ 116 w 349"/>
                    <a:gd name="T1" fmla="*/ 0 h 305"/>
                    <a:gd name="T2" fmla="*/ 44 w 349"/>
                    <a:gd name="T3" fmla="*/ 36 h 305"/>
                    <a:gd name="T4" fmla="*/ 15 w 349"/>
                    <a:gd name="T5" fmla="*/ 102 h 305"/>
                    <a:gd name="T6" fmla="*/ 0 w 349"/>
                    <a:gd name="T7" fmla="*/ 167 h 305"/>
                    <a:gd name="T8" fmla="*/ 22 w 349"/>
                    <a:gd name="T9" fmla="*/ 233 h 305"/>
                    <a:gd name="T10" fmla="*/ 58 w 349"/>
                    <a:gd name="T11" fmla="*/ 276 h 305"/>
                    <a:gd name="T12" fmla="*/ 116 w 349"/>
                    <a:gd name="T13" fmla="*/ 298 h 305"/>
                    <a:gd name="T14" fmla="*/ 204 w 349"/>
                    <a:gd name="T15" fmla="*/ 305 h 305"/>
                    <a:gd name="T16" fmla="*/ 284 w 349"/>
                    <a:gd name="T17" fmla="*/ 291 h 305"/>
                    <a:gd name="T18" fmla="*/ 327 w 349"/>
                    <a:gd name="T19" fmla="*/ 254 h 305"/>
                    <a:gd name="T20" fmla="*/ 349 w 349"/>
                    <a:gd name="T21" fmla="*/ 211 h 305"/>
                    <a:gd name="T22" fmla="*/ 291 w 349"/>
                    <a:gd name="T23" fmla="*/ 211 h 305"/>
                    <a:gd name="T24" fmla="*/ 211 w 349"/>
                    <a:gd name="T25" fmla="*/ 196 h 305"/>
                    <a:gd name="T26" fmla="*/ 153 w 349"/>
                    <a:gd name="T27" fmla="*/ 131 h 305"/>
                    <a:gd name="T28" fmla="*/ 131 w 349"/>
                    <a:gd name="T29" fmla="*/ 80 h 305"/>
                    <a:gd name="T30" fmla="*/ 116 w 349"/>
                    <a:gd name="T31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305">
                      <a:moveTo>
                        <a:pt x="116" y="0"/>
                      </a:moveTo>
                      <a:lnTo>
                        <a:pt x="44" y="36"/>
                      </a:lnTo>
                      <a:lnTo>
                        <a:pt x="15" y="102"/>
                      </a:lnTo>
                      <a:lnTo>
                        <a:pt x="0" y="167"/>
                      </a:lnTo>
                      <a:lnTo>
                        <a:pt x="22" y="233"/>
                      </a:lnTo>
                      <a:lnTo>
                        <a:pt x="58" y="276"/>
                      </a:lnTo>
                      <a:lnTo>
                        <a:pt x="116" y="298"/>
                      </a:lnTo>
                      <a:lnTo>
                        <a:pt x="204" y="305"/>
                      </a:lnTo>
                      <a:lnTo>
                        <a:pt x="284" y="291"/>
                      </a:lnTo>
                      <a:lnTo>
                        <a:pt x="327" y="254"/>
                      </a:lnTo>
                      <a:lnTo>
                        <a:pt x="349" y="211"/>
                      </a:lnTo>
                      <a:lnTo>
                        <a:pt x="291" y="211"/>
                      </a:lnTo>
                      <a:lnTo>
                        <a:pt x="211" y="196"/>
                      </a:lnTo>
                      <a:lnTo>
                        <a:pt x="153" y="131"/>
                      </a:lnTo>
                      <a:lnTo>
                        <a:pt x="131" y="8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4700"/>
                    </a:gs>
                    <a:gs pos="50000">
                      <a:srgbClr val="FF9900"/>
                    </a:gs>
                    <a:gs pos="100000">
                      <a:srgbClr val="764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0" name="组合 64537">
                  <a:extLst>
                    <a:ext uri="{FF2B5EF4-FFF2-40B4-BE49-F238E27FC236}">
                      <a16:creationId xmlns:a16="http://schemas.microsoft.com/office/drawing/2014/main" id="{7654DAA1-3809-4333-8489-34466A8C4F5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3" y="2422"/>
                  <a:ext cx="350" cy="322"/>
                  <a:chOff x="1425" y="2378"/>
                  <a:chExt cx="350" cy="322"/>
                </a:xfrm>
              </p:grpSpPr>
              <p:sp>
                <p:nvSpPr>
                  <p:cNvPr id="61" name="椭圆 64538">
                    <a:extLst>
                      <a:ext uri="{FF2B5EF4-FFF2-40B4-BE49-F238E27FC236}">
                        <a16:creationId xmlns:a16="http://schemas.microsoft.com/office/drawing/2014/main" id="{F45E58C7-1B0B-48C4-B6CE-B798824708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5" y="2378"/>
                    <a:ext cx="350" cy="322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62" name="任意多边形 64539">
                    <a:extLst>
                      <a:ext uri="{FF2B5EF4-FFF2-40B4-BE49-F238E27FC236}">
                        <a16:creationId xmlns:a16="http://schemas.microsoft.com/office/drawing/2014/main" id="{FA8A3AD7-A84E-483D-93CF-3BA696C568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2" y="2386"/>
                    <a:ext cx="218" cy="218"/>
                  </a:xfrm>
                  <a:custGeom>
                    <a:avLst/>
                    <a:gdLst>
                      <a:gd name="T0" fmla="*/ 0 w 218"/>
                      <a:gd name="T1" fmla="*/ 0 h 218"/>
                      <a:gd name="T2" fmla="*/ 7 w 218"/>
                      <a:gd name="T3" fmla="*/ 65 h 218"/>
                      <a:gd name="T4" fmla="*/ 29 w 218"/>
                      <a:gd name="T5" fmla="*/ 131 h 218"/>
                      <a:gd name="T6" fmla="*/ 65 w 218"/>
                      <a:gd name="T7" fmla="*/ 181 h 218"/>
                      <a:gd name="T8" fmla="*/ 138 w 218"/>
                      <a:gd name="T9" fmla="*/ 211 h 218"/>
                      <a:gd name="T10" fmla="*/ 218 w 218"/>
                      <a:gd name="T11" fmla="*/ 218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8" h="218">
                        <a:moveTo>
                          <a:pt x="0" y="0"/>
                        </a:moveTo>
                        <a:cubicBezTo>
                          <a:pt x="1" y="11"/>
                          <a:pt x="2" y="43"/>
                          <a:pt x="7" y="65"/>
                        </a:cubicBezTo>
                        <a:cubicBezTo>
                          <a:pt x="12" y="87"/>
                          <a:pt x="19" y="112"/>
                          <a:pt x="29" y="131"/>
                        </a:cubicBezTo>
                        <a:cubicBezTo>
                          <a:pt x="39" y="150"/>
                          <a:pt x="47" y="168"/>
                          <a:pt x="65" y="181"/>
                        </a:cubicBezTo>
                        <a:cubicBezTo>
                          <a:pt x="83" y="194"/>
                          <a:pt x="113" y="205"/>
                          <a:pt x="138" y="211"/>
                        </a:cubicBezTo>
                        <a:cubicBezTo>
                          <a:pt x="163" y="217"/>
                          <a:pt x="201" y="217"/>
                          <a:pt x="218" y="21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2" name="组合 64540">
                <a:extLst>
                  <a:ext uri="{FF2B5EF4-FFF2-40B4-BE49-F238E27FC236}">
                    <a16:creationId xmlns:a16="http://schemas.microsoft.com/office/drawing/2014/main" id="{FBA8AAE3-D493-46C4-89A7-EA1E6E282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5" y="3053"/>
                <a:ext cx="364" cy="322"/>
                <a:chOff x="2916" y="2422"/>
                <a:chExt cx="364" cy="322"/>
              </a:xfrm>
            </p:grpSpPr>
            <p:sp>
              <p:nvSpPr>
                <p:cNvPr id="53" name="任意多边形 64541">
                  <a:extLst>
                    <a:ext uri="{FF2B5EF4-FFF2-40B4-BE49-F238E27FC236}">
                      <a16:creationId xmlns:a16="http://schemas.microsoft.com/office/drawing/2014/main" id="{D1836852-A154-483C-9564-EF793F972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422"/>
                  <a:ext cx="248" cy="225"/>
                </a:xfrm>
                <a:custGeom>
                  <a:avLst/>
                  <a:gdLst>
                    <a:gd name="T0" fmla="*/ 0 w 248"/>
                    <a:gd name="T1" fmla="*/ 22 h 225"/>
                    <a:gd name="T2" fmla="*/ 8 w 248"/>
                    <a:gd name="T3" fmla="*/ 95 h 225"/>
                    <a:gd name="T4" fmla="*/ 37 w 248"/>
                    <a:gd name="T5" fmla="*/ 138 h 225"/>
                    <a:gd name="T6" fmla="*/ 59 w 248"/>
                    <a:gd name="T7" fmla="*/ 182 h 225"/>
                    <a:gd name="T8" fmla="*/ 102 w 248"/>
                    <a:gd name="T9" fmla="*/ 211 h 225"/>
                    <a:gd name="T10" fmla="*/ 168 w 248"/>
                    <a:gd name="T11" fmla="*/ 218 h 225"/>
                    <a:gd name="T12" fmla="*/ 226 w 248"/>
                    <a:gd name="T13" fmla="*/ 225 h 225"/>
                    <a:gd name="T14" fmla="*/ 248 w 248"/>
                    <a:gd name="T15" fmla="*/ 175 h 225"/>
                    <a:gd name="T16" fmla="*/ 226 w 248"/>
                    <a:gd name="T17" fmla="*/ 87 h 225"/>
                    <a:gd name="T18" fmla="*/ 168 w 248"/>
                    <a:gd name="T19" fmla="*/ 29 h 225"/>
                    <a:gd name="T20" fmla="*/ 109 w 248"/>
                    <a:gd name="T21" fmla="*/ 7 h 225"/>
                    <a:gd name="T22" fmla="*/ 66 w 248"/>
                    <a:gd name="T23" fmla="*/ 0 h 225"/>
                    <a:gd name="T24" fmla="*/ 0 w 248"/>
                    <a:gd name="T25" fmla="*/ 22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8" h="225">
                      <a:moveTo>
                        <a:pt x="0" y="22"/>
                      </a:moveTo>
                      <a:lnTo>
                        <a:pt x="8" y="95"/>
                      </a:lnTo>
                      <a:lnTo>
                        <a:pt x="37" y="138"/>
                      </a:lnTo>
                      <a:lnTo>
                        <a:pt x="59" y="182"/>
                      </a:lnTo>
                      <a:lnTo>
                        <a:pt x="102" y="211"/>
                      </a:lnTo>
                      <a:lnTo>
                        <a:pt x="168" y="218"/>
                      </a:lnTo>
                      <a:lnTo>
                        <a:pt x="226" y="225"/>
                      </a:lnTo>
                      <a:lnTo>
                        <a:pt x="248" y="175"/>
                      </a:lnTo>
                      <a:lnTo>
                        <a:pt x="226" y="87"/>
                      </a:lnTo>
                      <a:lnTo>
                        <a:pt x="168" y="29"/>
                      </a:lnTo>
                      <a:lnTo>
                        <a:pt x="109" y="7"/>
                      </a:lnTo>
                      <a:lnTo>
                        <a:pt x="66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任意多边形 64542">
                  <a:extLst>
                    <a:ext uri="{FF2B5EF4-FFF2-40B4-BE49-F238E27FC236}">
                      <a16:creationId xmlns:a16="http://schemas.microsoft.com/office/drawing/2014/main" id="{B9585782-4D45-4D07-9A19-0E86BE8B6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6" y="2437"/>
                  <a:ext cx="349" cy="305"/>
                </a:xfrm>
                <a:custGeom>
                  <a:avLst/>
                  <a:gdLst>
                    <a:gd name="T0" fmla="*/ 116 w 349"/>
                    <a:gd name="T1" fmla="*/ 0 h 305"/>
                    <a:gd name="T2" fmla="*/ 44 w 349"/>
                    <a:gd name="T3" fmla="*/ 36 h 305"/>
                    <a:gd name="T4" fmla="*/ 15 w 349"/>
                    <a:gd name="T5" fmla="*/ 102 h 305"/>
                    <a:gd name="T6" fmla="*/ 0 w 349"/>
                    <a:gd name="T7" fmla="*/ 167 h 305"/>
                    <a:gd name="T8" fmla="*/ 22 w 349"/>
                    <a:gd name="T9" fmla="*/ 233 h 305"/>
                    <a:gd name="T10" fmla="*/ 58 w 349"/>
                    <a:gd name="T11" fmla="*/ 276 h 305"/>
                    <a:gd name="T12" fmla="*/ 116 w 349"/>
                    <a:gd name="T13" fmla="*/ 298 h 305"/>
                    <a:gd name="T14" fmla="*/ 204 w 349"/>
                    <a:gd name="T15" fmla="*/ 305 h 305"/>
                    <a:gd name="T16" fmla="*/ 284 w 349"/>
                    <a:gd name="T17" fmla="*/ 291 h 305"/>
                    <a:gd name="T18" fmla="*/ 327 w 349"/>
                    <a:gd name="T19" fmla="*/ 254 h 305"/>
                    <a:gd name="T20" fmla="*/ 349 w 349"/>
                    <a:gd name="T21" fmla="*/ 211 h 305"/>
                    <a:gd name="T22" fmla="*/ 291 w 349"/>
                    <a:gd name="T23" fmla="*/ 211 h 305"/>
                    <a:gd name="T24" fmla="*/ 211 w 349"/>
                    <a:gd name="T25" fmla="*/ 196 h 305"/>
                    <a:gd name="T26" fmla="*/ 153 w 349"/>
                    <a:gd name="T27" fmla="*/ 131 h 305"/>
                    <a:gd name="T28" fmla="*/ 131 w 349"/>
                    <a:gd name="T29" fmla="*/ 80 h 305"/>
                    <a:gd name="T30" fmla="*/ 116 w 349"/>
                    <a:gd name="T31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305">
                      <a:moveTo>
                        <a:pt x="116" y="0"/>
                      </a:moveTo>
                      <a:lnTo>
                        <a:pt x="44" y="36"/>
                      </a:lnTo>
                      <a:lnTo>
                        <a:pt x="15" y="102"/>
                      </a:lnTo>
                      <a:lnTo>
                        <a:pt x="0" y="167"/>
                      </a:lnTo>
                      <a:lnTo>
                        <a:pt x="22" y="233"/>
                      </a:lnTo>
                      <a:lnTo>
                        <a:pt x="58" y="276"/>
                      </a:lnTo>
                      <a:lnTo>
                        <a:pt x="116" y="298"/>
                      </a:lnTo>
                      <a:lnTo>
                        <a:pt x="204" y="305"/>
                      </a:lnTo>
                      <a:lnTo>
                        <a:pt x="284" y="291"/>
                      </a:lnTo>
                      <a:lnTo>
                        <a:pt x="327" y="254"/>
                      </a:lnTo>
                      <a:lnTo>
                        <a:pt x="349" y="211"/>
                      </a:lnTo>
                      <a:lnTo>
                        <a:pt x="291" y="211"/>
                      </a:lnTo>
                      <a:lnTo>
                        <a:pt x="211" y="196"/>
                      </a:lnTo>
                      <a:lnTo>
                        <a:pt x="153" y="131"/>
                      </a:lnTo>
                      <a:lnTo>
                        <a:pt x="131" y="8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4700"/>
                    </a:gs>
                    <a:gs pos="50000">
                      <a:srgbClr val="FF9900"/>
                    </a:gs>
                    <a:gs pos="100000">
                      <a:srgbClr val="764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55" name="组合 64543">
                  <a:extLst>
                    <a:ext uri="{FF2B5EF4-FFF2-40B4-BE49-F238E27FC236}">
                      <a16:creationId xmlns:a16="http://schemas.microsoft.com/office/drawing/2014/main" id="{CDABD7BF-6F3B-40B2-BE82-E5876E0ADB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3" y="2422"/>
                  <a:ext cx="350" cy="322"/>
                  <a:chOff x="1425" y="2378"/>
                  <a:chExt cx="350" cy="322"/>
                </a:xfrm>
              </p:grpSpPr>
              <p:sp>
                <p:nvSpPr>
                  <p:cNvPr id="56" name="椭圆 64544">
                    <a:extLst>
                      <a:ext uri="{FF2B5EF4-FFF2-40B4-BE49-F238E27FC236}">
                        <a16:creationId xmlns:a16="http://schemas.microsoft.com/office/drawing/2014/main" id="{580F41B9-8FBD-4952-9B80-DAB99CD63D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5" y="2378"/>
                    <a:ext cx="350" cy="322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7" name="任意多边形 64545">
                    <a:extLst>
                      <a:ext uri="{FF2B5EF4-FFF2-40B4-BE49-F238E27FC236}">
                        <a16:creationId xmlns:a16="http://schemas.microsoft.com/office/drawing/2014/main" id="{BACF4A72-A976-4572-890F-4830ACA8B9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2" y="2386"/>
                    <a:ext cx="218" cy="218"/>
                  </a:xfrm>
                  <a:custGeom>
                    <a:avLst/>
                    <a:gdLst>
                      <a:gd name="T0" fmla="*/ 0 w 218"/>
                      <a:gd name="T1" fmla="*/ 0 h 218"/>
                      <a:gd name="T2" fmla="*/ 7 w 218"/>
                      <a:gd name="T3" fmla="*/ 65 h 218"/>
                      <a:gd name="T4" fmla="*/ 29 w 218"/>
                      <a:gd name="T5" fmla="*/ 131 h 218"/>
                      <a:gd name="T6" fmla="*/ 65 w 218"/>
                      <a:gd name="T7" fmla="*/ 181 h 218"/>
                      <a:gd name="T8" fmla="*/ 138 w 218"/>
                      <a:gd name="T9" fmla="*/ 211 h 218"/>
                      <a:gd name="T10" fmla="*/ 218 w 218"/>
                      <a:gd name="T11" fmla="*/ 218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8" h="218">
                        <a:moveTo>
                          <a:pt x="0" y="0"/>
                        </a:moveTo>
                        <a:cubicBezTo>
                          <a:pt x="1" y="11"/>
                          <a:pt x="2" y="43"/>
                          <a:pt x="7" y="65"/>
                        </a:cubicBezTo>
                        <a:cubicBezTo>
                          <a:pt x="12" y="87"/>
                          <a:pt x="19" y="112"/>
                          <a:pt x="29" y="131"/>
                        </a:cubicBezTo>
                        <a:cubicBezTo>
                          <a:pt x="39" y="150"/>
                          <a:pt x="47" y="168"/>
                          <a:pt x="65" y="181"/>
                        </a:cubicBezTo>
                        <a:cubicBezTo>
                          <a:pt x="83" y="194"/>
                          <a:pt x="113" y="205"/>
                          <a:pt x="138" y="211"/>
                        </a:cubicBezTo>
                        <a:cubicBezTo>
                          <a:pt x="163" y="217"/>
                          <a:pt x="201" y="217"/>
                          <a:pt x="218" y="21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5" name="任意多边形 64546">
              <a:extLst>
                <a:ext uri="{FF2B5EF4-FFF2-40B4-BE49-F238E27FC236}">
                  <a16:creationId xmlns:a16="http://schemas.microsoft.com/office/drawing/2014/main" id="{67FAB7BF-D3C3-4083-88C8-4D5611F1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3556"/>
              <a:ext cx="698" cy="255"/>
            </a:xfrm>
            <a:custGeom>
              <a:avLst/>
              <a:gdLst>
                <a:gd name="T0" fmla="*/ 147 w 698"/>
                <a:gd name="T1" fmla="*/ 0 h 255"/>
                <a:gd name="T2" fmla="*/ 205 w 698"/>
                <a:gd name="T3" fmla="*/ 20 h 255"/>
                <a:gd name="T4" fmla="*/ 275 w 698"/>
                <a:gd name="T5" fmla="*/ 39 h 255"/>
                <a:gd name="T6" fmla="*/ 339 w 698"/>
                <a:gd name="T7" fmla="*/ 58 h 255"/>
                <a:gd name="T8" fmla="*/ 416 w 698"/>
                <a:gd name="T9" fmla="*/ 58 h 255"/>
                <a:gd name="T10" fmla="*/ 463 w 698"/>
                <a:gd name="T11" fmla="*/ 52 h 255"/>
                <a:gd name="T12" fmla="*/ 512 w 698"/>
                <a:gd name="T13" fmla="*/ 20 h 255"/>
                <a:gd name="T14" fmla="*/ 480 w 698"/>
                <a:gd name="T15" fmla="*/ 71 h 255"/>
                <a:gd name="T16" fmla="*/ 416 w 698"/>
                <a:gd name="T17" fmla="*/ 122 h 255"/>
                <a:gd name="T18" fmla="*/ 698 w 698"/>
                <a:gd name="T19" fmla="*/ 122 h 255"/>
                <a:gd name="T20" fmla="*/ 659 w 698"/>
                <a:gd name="T21" fmla="*/ 160 h 255"/>
                <a:gd name="T22" fmla="*/ 595 w 698"/>
                <a:gd name="T23" fmla="*/ 199 h 255"/>
                <a:gd name="T24" fmla="*/ 499 w 698"/>
                <a:gd name="T25" fmla="*/ 237 h 255"/>
                <a:gd name="T26" fmla="*/ 391 w 698"/>
                <a:gd name="T27" fmla="*/ 248 h 255"/>
                <a:gd name="T28" fmla="*/ 282 w 698"/>
                <a:gd name="T29" fmla="*/ 255 h 255"/>
                <a:gd name="T30" fmla="*/ 199 w 698"/>
                <a:gd name="T31" fmla="*/ 237 h 255"/>
                <a:gd name="T32" fmla="*/ 135 w 698"/>
                <a:gd name="T33" fmla="*/ 212 h 255"/>
                <a:gd name="T34" fmla="*/ 64 w 698"/>
                <a:gd name="T35" fmla="*/ 180 h 255"/>
                <a:gd name="T36" fmla="*/ 0 w 698"/>
                <a:gd name="T37" fmla="*/ 148 h 255"/>
                <a:gd name="T38" fmla="*/ 147 w 698"/>
                <a:gd name="T3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8" h="255">
                  <a:moveTo>
                    <a:pt x="147" y="0"/>
                  </a:moveTo>
                  <a:lnTo>
                    <a:pt x="205" y="20"/>
                  </a:lnTo>
                  <a:lnTo>
                    <a:pt x="275" y="39"/>
                  </a:lnTo>
                  <a:lnTo>
                    <a:pt x="339" y="58"/>
                  </a:lnTo>
                  <a:lnTo>
                    <a:pt x="416" y="58"/>
                  </a:lnTo>
                  <a:lnTo>
                    <a:pt x="463" y="52"/>
                  </a:lnTo>
                  <a:lnTo>
                    <a:pt x="512" y="20"/>
                  </a:lnTo>
                  <a:lnTo>
                    <a:pt x="480" y="71"/>
                  </a:lnTo>
                  <a:lnTo>
                    <a:pt x="416" y="122"/>
                  </a:lnTo>
                  <a:lnTo>
                    <a:pt x="698" y="122"/>
                  </a:lnTo>
                  <a:lnTo>
                    <a:pt x="659" y="160"/>
                  </a:lnTo>
                  <a:lnTo>
                    <a:pt x="595" y="199"/>
                  </a:lnTo>
                  <a:lnTo>
                    <a:pt x="499" y="237"/>
                  </a:lnTo>
                  <a:lnTo>
                    <a:pt x="391" y="248"/>
                  </a:lnTo>
                  <a:lnTo>
                    <a:pt x="282" y="255"/>
                  </a:lnTo>
                  <a:lnTo>
                    <a:pt x="199" y="237"/>
                  </a:lnTo>
                  <a:lnTo>
                    <a:pt x="135" y="212"/>
                  </a:lnTo>
                  <a:lnTo>
                    <a:pt x="64" y="180"/>
                  </a:lnTo>
                  <a:lnTo>
                    <a:pt x="0" y="148"/>
                  </a:lnTo>
                  <a:lnTo>
                    <a:pt x="14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64547">
              <a:extLst>
                <a:ext uri="{FF2B5EF4-FFF2-40B4-BE49-F238E27FC236}">
                  <a16:creationId xmlns:a16="http://schemas.microsoft.com/office/drawing/2014/main" id="{C8029BA9-410A-470C-90E3-988659431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217"/>
              <a:ext cx="320" cy="461"/>
            </a:xfrm>
            <a:custGeom>
              <a:avLst/>
              <a:gdLst>
                <a:gd name="T0" fmla="*/ 0 w 320"/>
                <a:gd name="T1" fmla="*/ 0 h 461"/>
                <a:gd name="T2" fmla="*/ 250 w 320"/>
                <a:gd name="T3" fmla="*/ 0 h 461"/>
                <a:gd name="T4" fmla="*/ 275 w 320"/>
                <a:gd name="T5" fmla="*/ 64 h 461"/>
                <a:gd name="T6" fmla="*/ 301 w 320"/>
                <a:gd name="T7" fmla="*/ 135 h 461"/>
                <a:gd name="T8" fmla="*/ 320 w 320"/>
                <a:gd name="T9" fmla="*/ 237 h 461"/>
                <a:gd name="T10" fmla="*/ 301 w 320"/>
                <a:gd name="T11" fmla="*/ 327 h 461"/>
                <a:gd name="T12" fmla="*/ 275 w 320"/>
                <a:gd name="T13" fmla="*/ 397 h 461"/>
                <a:gd name="T14" fmla="*/ 256 w 320"/>
                <a:gd name="T15" fmla="*/ 461 h 461"/>
                <a:gd name="T16" fmla="*/ 7 w 320"/>
                <a:gd name="T17" fmla="*/ 461 h 461"/>
                <a:gd name="T18" fmla="*/ 51 w 320"/>
                <a:gd name="T19" fmla="*/ 416 h 461"/>
                <a:gd name="T20" fmla="*/ 83 w 320"/>
                <a:gd name="T21" fmla="*/ 365 h 461"/>
                <a:gd name="T22" fmla="*/ 128 w 320"/>
                <a:gd name="T23" fmla="*/ 295 h 461"/>
                <a:gd name="T24" fmla="*/ 128 w 320"/>
                <a:gd name="T25" fmla="*/ 224 h 461"/>
                <a:gd name="T26" fmla="*/ 122 w 320"/>
                <a:gd name="T27" fmla="*/ 154 h 461"/>
                <a:gd name="T28" fmla="*/ 90 w 320"/>
                <a:gd name="T29" fmla="*/ 90 h 461"/>
                <a:gd name="T30" fmla="*/ 32 w 320"/>
                <a:gd name="T31" fmla="*/ 39 h 461"/>
                <a:gd name="T32" fmla="*/ 0 w 320"/>
                <a:gd name="T3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461">
                  <a:moveTo>
                    <a:pt x="0" y="0"/>
                  </a:moveTo>
                  <a:lnTo>
                    <a:pt x="250" y="0"/>
                  </a:lnTo>
                  <a:lnTo>
                    <a:pt x="275" y="64"/>
                  </a:lnTo>
                  <a:lnTo>
                    <a:pt x="301" y="135"/>
                  </a:lnTo>
                  <a:lnTo>
                    <a:pt x="320" y="237"/>
                  </a:lnTo>
                  <a:lnTo>
                    <a:pt x="301" y="327"/>
                  </a:lnTo>
                  <a:lnTo>
                    <a:pt x="275" y="397"/>
                  </a:lnTo>
                  <a:lnTo>
                    <a:pt x="256" y="461"/>
                  </a:lnTo>
                  <a:lnTo>
                    <a:pt x="7" y="461"/>
                  </a:lnTo>
                  <a:lnTo>
                    <a:pt x="51" y="416"/>
                  </a:lnTo>
                  <a:lnTo>
                    <a:pt x="83" y="365"/>
                  </a:lnTo>
                  <a:lnTo>
                    <a:pt x="128" y="295"/>
                  </a:lnTo>
                  <a:lnTo>
                    <a:pt x="128" y="224"/>
                  </a:lnTo>
                  <a:lnTo>
                    <a:pt x="122" y="154"/>
                  </a:lnTo>
                  <a:lnTo>
                    <a:pt x="90" y="90"/>
                  </a:lnTo>
                  <a:lnTo>
                    <a:pt x="32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64548">
              <a:extLst>
                <a:ext uri="{FF2B5EF4-FFF2-40B4-BE49-F238E27FC236}">
                  <a16:creationId xmlns:a16="http://schemas.microsoft.com/office/drawing/2014/main" id="{198B3C90-9AAF-4F4C-AA34-1054E766D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224"/>
              <a:ext cx="326" cy="455"/>
            </a:xfrm>
            <a:custGeom>
              <a:avLst/>
              <a:gdLst>
                <a:gd name="T0" fmla="*/ 70 w 326"/>
                <a:gd name="T1" fmla="*/ 0 h 455"/>
                <a:gd name="T2" fmla="*/ 326 w 326"/>
                <a:gd name="T3" fmla="*/ 0 h 455"/>
                <a:gd name="T4" fmla="*/ 250 w 326"/>
                <a:gd name="T5" fmla="*/ 51 h 455"/>
                <a:gd name="T6" fmla="*/ 211 w 326"/>
                <a:gd name="T7" fmla="*/ 121 h 455"/>
                <a:gd name="T8" fmla="*/ 192 w 326"/>
                <a:gd name="T9" fmla="*/ 211 h 455"/>
                <a:gd name="T10" fmla="*/ 198 w 326"/>
                <a:gd name="T11" fmla="*/ 281 h 455"/>
                <a:gd name="T12" fmla="*/ 230 w 326"/>
                <a:gd name="T13" fmla="*/ 332 h 455"/>
                <a:gd name="T14" fmla="*/ 262 w 326"/>
                <a:gd name="T15" fmla="*/ 377 h 455"/>
                <a:gd name="T16" fmla="*/ 307 w 326"/>
                <a:gd name="T17" fmla="*/ 455 h 455"/>
                <a:gd name="T18" fmla="*/ 205 w 326"/>
                <a:gd name="T19" fmla="*/ 454 h 455"/>
                <a:gd name="T20" fmla="*/ 77 w 326"/>
                <a:gd name="T21" fmla="*/ 448 h 455"/>
                <a:gd name="T22" fmla="*/ 51 w 326"/>
                <a:gd name="T23" fmla="*/ 403 h 455"/>
                <a:gd name="T24" fmla="*/ 19 w 326"/>
                <a:gd name="T25" fmla="*/ 348 h 455"/>
                <a:gd name="T26" fmla="*/ 0 w 326"/>
                <a:gd name="T27" fmla="*/ 278 h 455"/>
                <a:gd name="T28" fmla="*/ 0 w 326"/>
                <a:gd name="T29" fmla="*/ 160 h 455"/>
                <a:gd name="T30" fmla="*/ 26 w 326"/>
                <a:gd name="T31" fmla="*/ 115 h 455"/>
                <a:gd name="T32" fmla="*/ 45 w 326"/>
                <a:gd name="T33" fmla="*/ 82 h 455"/>
                <a:gd name="T34" fmla="*/ 70 w 326"/>
                <a:gd name="T3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6" h="455">
                  <a:moveTo>
                    <a:pt x="70" y="0"/>
                  </a:moveTo>
                  <a:lnTo>
                    <a:pt x="326" y="0"/>
                  </a:lnTo>
                  <a:lnTo>
                    <a:pt x="250" y="51"/>
                  </a:lnTo>
                  <a:lnTo>
                    <a:pt x="211" y="121"/>
                  </a:lnTo>
                  <a:lnTo>
                    <a:pt x="192" y="211"/>
                  </a:lnTo>
                  <a:lnTo>
                    <a:pt x="198" y="281"/>
                  </a:lnTo>
                  <a:lnTo>
                    <a:pt x="230" y="332"/>
                  </a:lnTo>
                  <a:lnTo>
                    <a:pt x="262" y="377"/>
                  </a:lnTo>
                  <a:lnTo>
                    <a:pt x="307" y="455"/>
                  </a:lnTo>
                  <a:lnTo>
                    <a:pt x="205" y="454"/>
                  </a:lnTo>
                  <a:lnTo>
                    <a:pt x="77" y="448"/>
                  </a:lnTo>
                  <a:lnTo>
                    <a:pt x="51" y="403"/>
                  </a:lnTo>
                  <a:lnTo>
                    <a:pt x="19" y="348"/>
                  </a:lnTo>
                  <a:lnTo>
                    <a:pt x="0" y="278"/>
                  </a:lnTo>
                  <a:lnTo>
                    <a:pt x="0" y="160"/>
                  </a:lnTo>
                  <a:lnTo>
                    <a:pt x="26" y="115"/>
                  </a:lnTo>
                  <a:lnTo>
                    <a:pt x="45" y="8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64549">
              <a:extLst>
                <a:ext uri="{FF2B5EF4-FFF2-40B4-BE49-F238E27FC236}">
                  <a16:creationId xmlns:a16="http://schemas.microsoft.com/office/drawing/2014/main" id="{A4A31D2C-49A1-48A2-9DFC-9CE0030C1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3032"/>
              <a:ext cx="646" cy="652"/>
            </a:xfrm>
            <a:custGeom>
              <a:avLst/>
              <a:gdLst>
                <a:gd name="T0" fmla="*/ 134 w 646"/>
                <a:gd name="T1" fmla="*/ 192 h 652"/>
                <a:gd name="T2" fmla="*/ 45 w 646"/>
                <a:gd name="T3" fmla="*/ 249 h 652"/>
                <a:gd name="T4" fmla="*/ 19 w 646"/>
                <a:gd name="T5" fmla="*/ 339 h 652"/>
                <a:gd name="T6" fmla="*/ 0 w 646"/>
                <a:gd name="T7" fmla="*/ 422 h 652"/>
                <a:gd name="T8" fmla="*/ 26 w 646"/>
                <a:gd name="T9" fmla="*/ 518 h 652"/>
                <a:gd name="T10" fmla="*/ 77 w 646"/>
                <a:gd name="T11" fmla="*/ 563 h 652"/>
                <a:gd name="T12" fmla="*/ 115 w 646"/>
                <a:gd name="T13" fmla="*/ 652 h 652"/>
                <a:gd name="T14" fmla="*/ 249 w 646"/>
                <a:gd name="T15" fmla="*/ 518 h 652"/>
                <a:gd name="T16" fmla="*/ 320 w 646"/>
                <a:gd name="T17" fmla="*/ 544 h 652"/>
                <a:gd name="T18" fmla="*/ 390 w 646"/>
                <a:gd name="T19" fmla="*/ 569 h 652"/>
                <a:gd name="T20" fmla="*/ 486 w 646"/>
                <a:gd name="T21" fmla="*/ 588 h 652"/>
                <a:gd name="T22" fmla="*/ 564 w 646"/>
                <a:gd name="T23" fmla="*/ 583 h 652"/>
                <a:gd name="T24" fmla="*/ 614 w 646"/>
                <a:gd name="T25" fmla="*/ 537 h 652"/>
                <a:gd name="T26" fmla="*/ 646 w 646"/>
                <a:gd name="T27" fmla="*/ 480 h 652"/>
                <a:gd name="T28" fmla="*/ 646 w 646"/>
                <a:gd name="T29" fmla="*/ 377 h 652"/>
                <a:gd name="T30" fmla="*/ 634 w 646"/>
                <a:gd name="T31" fmla="*/ 300 h 652"/>
                <a:gd name="T32" fmla="*/ 576 w 646"/>
                <a:gd name="T33" fmla="*/ 236 h 652"/>
                <a:gd name="T34" fmla="*/ 525 w 646"/>
                <a:gd name="T35" fmla="*/ 192 h 652"/>
                <a:gd name="T36" fmla="*/ 646 w 646"/>
                <a:gd name="T37" fmla="*/ 71 h 652"/>
                <a:gd name="T38" fmla="*/ 602 w 646"/>
                <a:gd name="T39" fmla="*/ 51 h 652"/>
                <a:gd name="T40" fmla="*/ 544 w 646"/>
                <a:gd name="T41" fmla="*/ 25 h 652"/>
                <a:gd name="T42" fmla="*/ 493 w 646"/>
                <a:gd name="T43" fmla="*/ 6 h 652"/>
                <a:gd name="T44" fmla="*/ 403 w 646"/>
                <a:gd name="T45" fmla="*/ 0 h 652"/>
                <a:gd name="T46" fmla="*/ 339 w 646"/>
                <a:gd name="T47" fmla="*/ 12 h 652"/>
                <a:gd name="T48" fmla="*/ 294 w 646"/>
                <a:gd name="T49" fmla="*/ 25 h 652"/>
                <a:gd name="T50" fmla="*/ 256 w 646"/>
                <a:gd name="T51" fmla="*/ 70 h 652"/>
                <a:gd name="T52" fmla="*/ 134 w 646"/>
                <a:gd name="T53" fmla="*/ 1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6" h="652">
                  <a:moveTo>
                    <a:pt x="134" y="192"/>
                  </a:moveTo>
                  <a:lnTo>
                    <a:pt x="45" y="249"/>
                  </a:lnTo>
                  <a:lnTo>
                    <a:pt x="19" y="339"/>
                  </a:lnTo>
                  <a:lnTo>
                    <a:pt x="0" y="422"/>
                  </a:lnTo>
                  <a:lnTo>
                    <a:pt x="26" y="518"/>
                  </a:lnTo>
                  <a:lnTo>
                    <a:pt x="77" y="563"/>
                  </a:lnTo>
                  <a:lnTo>
                    <a:pt x="115" y="652"/>
                  </a:lnTo>
                  <a:lnTo>
                    <a:pt x="249" y="518"/>
                  </a:lnTo>
                  <a:lnTo>
                    <a:pt x="320" y="544"/>
                  </a:lnTo>
                  <a:lnTo>
                    <a:pt x="390" y="569"/>
                  </a:lnTo>
                  <a:lnTo>
                    <a:pt x="486" y="588"/>
                  </a:lnTo>
                  <a:lnTo>
                    <a:pt x="564" y="583"/>
                  </a:lnTo>
                  <a:lnTo>
                    <a:pt x="614" y="537"/>
                  </a:lnTo>
                  <a:lnTo>
                    <a:pt x="646" y="480"/>
                  </a:lnTo>
                  <a:lnTo>
                    <a:pt x="646" y="377"/>
                  </a:lnTo>
                  <a:lnTo>
                    <a:pt x="634" y="300"/>
                  </a:lnTo>
                  <a:lnTo>
                    <a:pt x="576" y="236"/>
                  </a:lnTo>
                  <a:lnTo>
                    <a:pt x="525" y="192"/>
                  </a:lnTo>
                  <a:lnTo>
                    <a:pt x="646" y="71"/>
                  </a:lnTo>
                  <a:lnTo>
                    <a:pt x="602" y="51"/>
                  </a:lnTo>
                  <a:lnTo>
                    <a:pt x="544" y="25"/>
                  </a:lnTo>
                  <a:lnTo>
                    <a:pt x="493" y="6"/>
                  </a:lnTo>
                  <a:lnTo>
                    <a:pt x="403" y="0"/>
                  </a:lnTo>
                  <a:lnTo>
                    <a:pt x="339" y="12"/>
                  </a:lnTo>
                  <a:lnTo>
                    <a:pt x="294" y="25"/>
                  </a:lnTo>
                  <a:lnTo>
                    <a:pt x="256" y="70"/>
                  </a:lnTo>
                  <a:lnTo>
                    <a:pt x="134" y="192"/>
                  </a:lnTo>
                  <a:close/>
                </a:path>
              </a:pathLst>
            </a:cu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64550">
              <a:extLst>
                <a:ext uri="{FF2B5EF4-FFF2-40B4-BE49-F238E27FC236}">
                  <a16:creationId xmlns:a16="http://schemas.microsoft.com/office/drawing/2014/main" id="{8911C7EF-A185-4511-8FB6-0F303236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64551">
              <a:extLst>
                <a:ext uri="{FF2B5EF4-FFF2-40B4-BE49-F238E27FC236}">
                  <a16:creationId xmlns:a16="http://schemas.microsoft.com/office/drawing/2014/main" id="{23B163D2-54CB-46FF-8702-70FCC50F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 64552">
              <a:extLst>
                <a:ext uri="{FF2B5EF4-FFF2-40B4-BE49-F238E27FC236}">
                  <a16:creationId xmlns:a16="http://schemas.microsoft.com/office/drawing/2014/main" id="{21FEAC2B-95D7-4F18-88AA-5C835953D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840"/>
              <a:ext cx="877" cy="268"/>
            </a:xfrm>
            <a:custGeom>
              <a:avLst/>
              <a:gdLst>
                <a:gd name="T0" fmla="*/ 0 w 877"/>
                <a:gd name="T1" fmla="*/ 268 h 268"/>
                <a:gd name="T2" fmla="*/ 45 w 877"/>
                <a:gd name="T3" fmla="*/ 211 h 268"/>
                <a:gd name="T4" fmla="*/ 121 w 877"/>
                <a:gd name="T5" fmla="*/ 128 h 268"/>
                <a:gd name="T6" fmla="*/ 224 w 877"/>
                <a:gd name="T7" fmla="*/ 64 h 268"/>
                <a:gd name="T8" fmla="*/ 281 w 877"/>
                <a:gd name="T9" fmla="*/ 38 h 268"/>
                <a:gd name="T10" fmla="*/ 371 w 877"/>
                <a:gd name="T11" fmla="*/ 12 h 268"/>
                <a:gd name="T12" fmla="*/ 448 w 877"/>
                <a:gd name="T13" fmla="*/ 0 h 268"/>
                <a:gd name="T14" fmla="*/ 537 w 877"/>
                <a:gd name="T15" fmla="*/ 6 h 268"/>
                <a:gd name="T16" fmla="*/ 633 w 877"/>
                <a:gd name="T17" fmla="*/ 25 h 268"/>
                <a:gd name="T18" fmla="*/ 685 w 877"/>
                <a:gd name="T19" fmla="*/ 57 h 268"/>
                <a:gd name="T20" fmla="*/ 761 w 877"/>
                <a:gd name="T21" fmla="*/ 102 h 268"/>
                <a:gd name="T22" fmla="*/ 819 w 877"/>
                <a:gd name="T23" fmla="*/ 160 h 268"/>
                <a:gd name="T24" fmla="*/ 877 w 877"/>
                <a:gd name="T25" fmla="*/ 262 h 268"/>
                <a:gd name="T26" fmla="*/ 614 w 877"/>
                <a:gd name="T27" fmla="*/ 262 h 268"/>
                <a:gd name="T28" fmla="*/ 557 w 877"/>
                <a:gd name="T29" fmla="*/ 230 h 268"/>
                <a:gd name="T30" fmla="*/ 454 w 877"/>
                <a:gd name="T31" fmla="*/ 204 h 268"/>
                <a:gd name="T32" fmla="*/ 377 w 877"/>
                <a:gd name="T33" fmla="*/ 204 h 268"/>
                <a:gd name="T34" fmla="*/ 301 w 877"/>
                <a:gd name="T35" fmla="*/ 230 h 268"/>
                <a:gd name="T36" fmla="*/ 237 w 877"/>
                <a:gd name="T37" fmla="*/ 268 h 268"/>
                <a:gd name="T38" fmla="*/ 0 w 877"/>
                <a:gd name="T3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7" h="268">
                  <a:moveTo>
                    <a:pt x="0" y="268"/>
                  </a:moveTo>
                  <a:lnTo>
                    <a:pt x="45" y="211"/>
                  </a:lnTo>
                  <a:lnTo>
                    <a:pt x="121" y="128"/>
                  </a:lnTo>
                  <a:lnTo>
                    <a:pt x="224" y="64"/>
                  </a:lnTo>
                  <a:lnTo>
                    <a:pt x="281" y="38"/>
                  </a:lnTo>
                  <a:lnTo>
                    <a:pt x="371" y="12"/>
                  </a:lnTo>
                  <a:lnTo>
                    <a:pt x="448" y="0"/>
                  </a:lnTo>
                  <a:lnTo>
                    <a:pt x="537" y="6"/>
                  </a:lnTo>
                  <a:lnTo>
                    <a:pt x="633" y="25"/>
                  </a:lnTo>
                  <a:lnTo>
                    <a:pt x="685" y="57"/>
                  </a:lnTo>
                  <a:lnTo>
                    <a:pt x="761" y="102"/>
                  </a:lnTo>
                  <a:lnTo>
                    <a:pt x="819" y="160"/>
                  </a:lnTo>
                  <a:lnTo>
                    <a:pt x="877" y="262"/>
                  </a:lnTo>
                  <a:lnTo>
                    <a:pt x="614" y="262"/>
                  </a:lnTo>
                  <a:lnTo>
                    <a:pt x="557" y="230"/>
                  </a:lnTo>
                  <a:lnTo>
                    <a:pt x="454" y="204"/>
                  </a:lnTo>
                  <a:lnTo>
                    <a:pt x="377" y="204"/>
                  </a:lnTo>
                  <a:lnTo>
                    <a:pt x="301" y="230"/>
                  </a:lnTo>
                  <a:lnTo>
                    <a:pt x="237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直接连接符 64553">
              <a:extLst>
                <a:ext uri="{FF2B5EF4-FFF2-40B4-BE49-F238E27FC236}">
                  <a16:creationId xmlns:a16="http://schemas.microsoft.com/office/drawing/2014/main" id="{A480904F-8874-4565-BCB2-63A910BF5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5" y="3226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直接连接符 64554">
              <a:extLst>
                <a:ext uri="{FF2B5EF4-FFF2-40B4-BE49-F238E27FC236}">
                  <a16:creationId xmlns:a16="http://schemas.microsoft.com/office/drawing/2014/main" id="{587E4203-B60E-4ABA-9E64-7A27FB91E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6" y="3567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64555">
              <a:extLst>
                <a:ext uri="{FF2B5EF4-FFF2-40B4-BE49-F238E27FC236}">
                  <a16:creationId xmlns:a16="http://schemas.microsoft.com/office/drawing/2014/main" id="{B2634747-E075-47BF-BE44-9870486A7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2552"/>
              <a:ext cx="1120" cy="1107"/>
            </a:xfrm>
            <a:custGeom>
              <a:avLst/>
              <a:gdLst>
                <a:gd name="T0" fmla="*/ 0 w 1120"/>
                <a:gd name="T1" fmla="*/ 409 h 1107"/>
                <a:gd name="T2" fmla="*/ 269 w 1120"/>
                <a:gd name="T3" fmla="*/ 140 h 1107"/>
                <a:gd name="T4" fmla="*/ 327 w 1120"/>
                <a:gd name="T5" fmla="*/ 76 h 1107"/>
                <a:gd name="T6" fmla="*/ 403 w 1120"/>
                <a:gd name="T7" fmla="*/ 38 h 1107"/>
                <a:gd name="T8" fmla="*/ 499 w 1120"/>
                <a:gd name="T9" fmla="*/ 12 h 1107"/>
                <a:gd name="T10" fmla="*/ 595 w 1120"/>
                <a:gd name="T11" fmla="*/ 0 h 1107"/>
                <a:gd name="T12" fmla="*/ 704 w 1120"/>
                <a:gd name="T13" fmla="*/ 6 h 1107"/>
                <a:gd name="T14" fmla="*/ 807 w 1120"/>
                <a:gd name="T15" fmla="*/ 38 h 1107"/>
                <a:gd name="T16" fmla="*/ 890 w 1120"/>
                <a:gd name="T17" fmla="*/ 83 h 1107"/>
                <a:gd name="T18" fmla="*/ 973 w 1120"/>
                <a:gd name="T19" fmla="*/ 128 h 1107"/>
                <a:gd name="T20" fmla="*/ 1005 w 1120"/>
                <a:gd name="T21" fmla="*/ 166 h 1107"/>
                <a:gd name="T22" fmla="*/ 1043 w 1120"/>
                <a:gd name="T23" fmla="*/ 224 h 1107"/>
                <a:gd name="T24" fmla="*/ 1082 w 1120"/>
                <a:gd name="T25" fmla="*/ 288 h 1107"/>
                <a:gd name="T26" fmla="*/ 1114 w 1120"/>
                <a:gd name="T27" fmla="*/ 364 h 1107"/>
                <a:gd name="T28" fmla="*/ 1120 w 1120"/>
                <a:gd name="T29" fmla="*/ 460 h 1107"/>
                <a:gd name="T30" fmla="*/ 1120 w 1120"/>
                <a:gd name="T31" fmla="*/ 544 h 1107"/>
                <a:gd name="T32" fmla="*/ 1101 w 1120"/>
                <a:gd name="T33" fmla="*/ 608 h 1107"/>
                <a:gd name="T34" fmla="*/ 1075 w 1120"/>
                <a:gd name="T35" fmla="*/ 665 h 1107"/>
                <a:gd name="T36" fmla="*/ 1056 w 1120"/>
                <a:gd name="T37" fmla="*/ 716 h 1107"/>
                <a:gd name="T38" fmla="*/ 1018 w 1120"/>
                <a:gd name="T39" fmla="*/ 761 h 1107"/>
                <a:gd name="T40" fmla="*/ 986 w 1120"/>
                <a:gd name="T41" fmla="*/ 800 h 1107"/>
                <a:gd name="T42" fmla="*/ 711 w 1120"/>
                <a:gd name="T43" fmla="*/ 1075 h 1107"/>
                <a:gd name="T44" fmla="*/ 736 w 1120"/>
                <a:gd name="T45" fmla="*/ 1017 h 1107"/>
                <a:gd name="T46" fmla="*/ 646 w 1120"/>
                <a:gd name="T47" fmla="*/ 1107 h 1107"/>
                <a:gd name="T48" fmla="*/ 672 w 1120"/>
                <a:gd name="T49" fmla="*/ 1004 h 1107"/>
                <a:gd name="T50" fmla="*/ 711 w 1120"/>
                <a:gd name="T51" fmla="*/ 908 h 1107"/>
                <a:gd name="T52" fmla="*/ 685 w 1120"/>
                <a:gd name="T53" fmla="*/ 793 h 1107"/>
                <a:gd name="T54" fmla="*/ 666 w 1120"/>
                <a:gd name="T55" fmla="*/ 716 h 1107"/>
                <a:gd name="T56" fmla="*/ 640 w 1120"/>
                <a:gd name="T57" fmla="*/ 665 h 1107"/>
                <a:gd name="T58" fmla="*/ 743 w 1120"/>
                <a:gd name="T59" fmla="*/ 562 h 1107"/>
                <a:gd name="T60" fmla="*/ 708 w 1120"/>
                <a:gd name="T61" fmla="*/ 481 h 1107"/>
                <a:gd name="T62" fmla="*/ 635 w 1120"/>
                <a:gd name="T63" fmla="*/ 423 h 1107"/>
                <a:gd name="T64" fmla="*/ 576 w 1120"/>
                <a:gd name="T65" fmla="*/ 364 h 1107"/>
                <a:gd name="T66" fmla="*/ 487 w 1120"/>
                <a:gd name="T67" fmla="*/ 313 h 1107"/>
                <a:gd name="T68" fmla="*/ 359 w 1120"/>
                <a:gd name="T69" fmla="*/ 299 h 1107"/>
                <a:gd name="T70" fmla="*/ 271 w 1120"/>
                <a:gd name="T71" fmla="*/ 299 h 1107"/>
                <a:gd name="T72" fmla="*/ 162 w 1120"/>
                <a:gd name="T73" fmla="*/ 321 h 1107"/>
                <a:gd name="T74" fmla="*/ 83 w 1120"/>
                <a:gd name="T75" fmla="*/ 352 h 1107"/>
                <a:gd name="T76" fmla="*/ 0 w 1120"/>
                <a:gd name="T77" fmla="*/ 40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0" h="1107">
                  <a:moveTo>
                    <a:pt x="0" y="409"/>
                  </a:moveTo>
                  <a:lnTo>
                    <a:pt x="269" y="140"/>
                  </a:lnTo>
                  <a:lnTo>
                    <a:pt x="327" y="76"/>
                  </a:lnTo>
                  <a:lnTo>
                    <a:pt x="403" y="38"/>
                  </a:lnTo>
                  <a:lnTo>
                    <a:pt x="499" y="12"/>
                  </a:lnTo>
                  <a:lnTo>
                    <a:pt x="595" y="0"/>
                  </a:lnTo>
                  <a:lnTo>
                    <a:pt x="704" y="6"/>
                  </a:lnTo>
                  <a:lnTo>
                    <a:pt x="807" y="38"/>
                  </a:lnTo>
                  <a:lnTo>
                    <a:pt x="890" y="83"/>
                  </a:lnTo>
                  <a:lnTo>
                    <a:pt x="973" y="128"/>
                  </a:lnTo>
                  <a:lnTo>
                    <a:pt x="1005" y="166"/>
                  </a:lnTo>
                  <a:lnTo>
                    <a:pt x="1043" y="224"/>
                  </a:lnTo>
                  <a:lnTo>
                    <a:pt x="1082" y="288"/>
                  </a:lnTo>
                  <a:lnTo>
                    <a:pt x="1114" y="364"/>
                  </a:lnTo>
                  <a:lnTo>
                    <a:pt x="1120" y="460"/>
                  </a:lnTo>
                  <a:lnTo>
                    <a:pt x="1120" y="544"/>
                  </a:lnTo>
                  <a:lnTo>
                    <a:pt x="1101" y="608"/>
                  </a:lnTo>
                  <a:lnTo>
                    <a:pt x="1075" y="665"/>
                  </a:lnTo>
                  <a:lnTo>
                    <a:pt x="1056" y="716"/>
                  </a:lnTo>
                  <a:lnTo>
                    <a:pt x="1018" y="761"/>
                  </a:lnTo>
                  <a:lnTo>
                    <a:pt x="986" y="800"/>
                  </a:lnTo>
                  <a:lnTo>
                    <a:pt x="711" y="1075"/>
                  </a:lnTo>
                  <a:lnTo>
                    <a:pt x="736" y="1017"/>
                  </a:lnTo>
                  <a:lnTo>
                    <a:pt x="646" y="1107"/>
                  </a:lnTo>
                  <a:lnTo>
                    <a:pt x="672" y="1004"/>
                  </a:lnTo>
                  <a:lnTo>
                    <a:pt x="711" y="908"/>
                  </a:lnTo>
                  <a:lnTo>
                    <a:pt x="685" y="793"/>
                  </a:lnTo>
                  <a:lnTo>
                    <a:pt x="666" y="716"/>
                  </a:lnTo>
                  <a:lnTo>
                    <a:pt x="640" y="665"/>
                  </a:lnTo>
                  <a:lnTo>
                    <a:pt x="743" y="562"/>
                  </a:lnTo>
                  <a:lnTo>
                    <a:pt x="708" y="481"/>
                  </a:lnTo>
                  <a:lnTo>
                    <a:pt x="635" y="423"/>
                  </a:lnTo>
                  <a:lnTo>
                    <a:pt x="576" y="364"/>
                  </a:lnTo>
                  <a:lnTo>
                    <a:pt x="487" y="313"/>
                  </a:lnTo>
                  <a:lnTo>
                    <a:pt x="359" y="299"/>
                  </a:lnTo>
                  <a:lnTo>
                    <a:pt x="271" y="299"/>
                  </a:lnTo>
                  <a:lnTo>
                    <a:pt x="162" y="321"/>
                  </a:lnTo>
                  <a:lnTo>
                    <a:pt x="83" y="352"/>
                  </a:lnTo>
                  <a:lnTo>
                    <a:pt x="0" y="409"/>
                  </a:lnTo>
                  <a:close/>
                </a:path>
              </a:pathLst>
            </a:cu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任意多边形 64556">
              <a:extLst>
                <a:ext uri="{FF2B5EF4-FFF2-40B4-BE49-F238E27FC236}">
                  <a16:creationId xmlns:a16="http://schemas.microsoft.com/office/drawing/2014/main" id="{2A2EEFAF-002C-4BF7-AA4A-3BD759DF3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" y="3357"/>
              <a:ext cx="356" cy="356"/>
            </a:xfrm>
            <a:custGeom>
              <a:avLst/>
              <a:gdLst>
                <a:gd name="T0" fmla="*/ 356 w 356"/>
                <a:gd name="T1" fmla="*/ 0 h 356"/>
                <a:gd name="T2" fmla="*/ 0 w 356"/>
                <a:gd name="T3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6" h="356">
                  <a:moveTo>
                    <a:pt x="356" y="0"/>
                  </a:moveTo>
                  <a:lnTo>
                    <a:pt x="0" y="356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直接连接符 64557">
              <a:extLst>
                <a:ext uri="{FF2B5EF4-FFF2-40B4-BE49-F238E27FC236}">
                  <a16:creationId xmlns:a16="http://schemas.microsoft.com/office/drawing/2014/main" id="{FB420A36-73AC-49C2-AF90-CEB3F2775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5" y="3677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直接连接符 64558">
              <a:extLst>
                <a:ext uri="{FF2B5EF4-FFF2-40B4-BE49-F238E27FC236}">
                  <a16:creationId xmlns:a16="http://schemas.microsoft.com/office/drawing/2014/main" id="{98411881-7604-4A1A-84E9-921CD6476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24"/>
              <a:ext cx="2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 64559">
              <a:extLst>
                <a:ext uri="{FF2B5EF4-FFF2-40B4-BE49-F238E27FC236}">
                  <a16:creationId xmlns:a16="http://schemas.microsoft.com/office/drawing/2014/main" id="{0686D67D-3030-426B-8E65-FA9FF5366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675"/>
              <a:ext cx="267" cy="2"/>
            </a:xfrm>
            <a:custGeom>
              <a:avLst/>
              <a:gdLst>
                <a:gd name="T0" fmla="*/ 0 w 267"/>
                <a:gd name="T1" fmla="*/ 0 h 2"/>
                <a:gd name="T2" fmla="*/ 267 w 267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7" h="2">
                  <a:moveTo>
                    <a:pt x="0" y="0"/>
                  </a:moveTo>
                  <a:lnTo>
                    <a:pt x="267" y="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任意多边形 64560">
              <a:extLst>
                <a:ext uri="{FF2B5EF4-FFF2-40B4-BE49-F238E27FC236}">
                  <a16:creationId xmlns:a16="http://schemas.microsoft.com/office/drawing/2014/main" id="{B0360350-2099-4D0B-BB09-82BAD4377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108"/>
              <a:ext cx="247" cy="1"/>
            </a:xfrm>
            <a:custGeom>
              <a:avLst/>
              <a:gdLst>
                <a:gd name="T0" fmla="*/ 0 w 247"/>
                <a:gd name="T1" fmla="*/ 0 h 1"/>
                <a:gd name="T2" fmla="*/ 247 w 24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7" h="1">
                  <a:moveTo>
                    <a:pt x="0" y="0"/>
                  </a:moveTo>
                  <a:lnTo>
                    <a:pt x="247" y="1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直接连接符 64561">
              <a:extLst>
                <a:ext uri="{FF2B5EF4-FFF2-40B4-BE49-F238E27FC236}">
                  <a16:creationId xmlns:a16="http://schemas.microsoft.com/office/drawing/2014/main" id="{34A5FBE0-79A5-4C4D-A73C-BE5D37606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9" y="3546"/>
              <a:ext cx="124" cy="1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任意多边形 64562">
              <a:extLst>
                <a:ext uri="{FF2B5EF4-FFF2-40B4-BE49-F238E27FC236}">
                  <a16:creationId xmlns:a16="http://schemas.microsoft.com/office/drawing/2014/main" id="{B04443D1-43F5-4C5C-809A-74B41ED1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3095"/>
              <a:ext cx="135" cy="135"/>
            </a:xfrm>
            <a:custGeom>
              <a:avLst/>
              <a:gdLst>
                <a:gd name="T0" fmla="*/ 135 w 135"/>
                <a:gd name="T1" fmla="*/ 0 h 135"/>
                <a:gd name="T2" fmla="*/ 0 w 135"/>
                <a:gd name="T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5" h="135">
                  <a:moveTo>
                    <a:pt x="135" y="0"/>
                  </a:moveTo>
                  <a:lnTo>
                    <a:pt x="0" y="13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直接连接符 64563">
              <a:extLst>
                <a:ext uri="{FF2B5EF4-FFF2-40B4-BE49-F238E27FC236}">
                  <a16:creationId xmlns:a16="http://schemas.microsoft.com/office/drawing/2014/main" id="{7489C8E4-80F3-4559-966F-928CF11F3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5" y="3109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 64564">
              <a:extLst>
                <a:ext uri="{FF2B5EF4-FFF2-40B4-BE49-F238E27FC236}">
                  <a16:creationId xmlns:a16="http://schemas.microsoft.com/office/drawing/2014/main" id="{DBB7CA39-A9C6-484E-9603-473621800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102"/>
              <a:ext cx="120" cy="124"/>
            </a:xfrm>
            <a:custGeom>
              <a:avLst/>
              <a:gdLst>
                <a:gd name="T0" fmla="*/ 120 w 120"/>
                <a:gd name="T1" fmla="*/ 0 h 124"/>
                <a:gd name="T2" fmla="*/ 0 w 120"/>
                <a:gd name="T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0" h="124">
                  <a:moveTo>
                    <a:pt x="120" y="0"/>
                  </a:moveTo>
                  <a:lnTo>
                    <a:pt x="0" y="124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直接连接符 64565">
              <a:extLst>
                <a:ext uri="{FF2B5EF4-FFF2-40B4-BE49-F238E27FC236}">
                  <a16:creationId xmlns:a16="http://schemas.microsoft.com/office/drawing/2014/main" id="{AAB96493-6685-4E48-B133-E4A898526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3" y="3101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直接连接符 64566">
              <a:extLst>
                <a:ext uri="{FF2B5EF4-FFF2-40B4-BE49-F238E27FC236}">
                  <a16:creationId xmlns:a16="http://schemas.microsoft.com/office/drawing/2014/main" id="{094E9806-E0D4-47AA-B3D7-BA71ED2F0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3102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任意多边形 64567">
              <a:extLst>
                <a:ext uri="{FF2B5EF4-FFF2-40B4-BE49-F238E27FC236}">
                  <a16:creationId xmlns:a16="http://schemas.microsoft.com/office/drawing/2014/main" id="{5CBC9584-EF3C-41B4-AA1B-5E88B31B8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846"/>
              <a:ext cx="880" cy="256"/>
            </a:xfrm>
            <a:custGeom>
              <a:avLst/>
              <a:gdLst>
                <a:gd name="T0" fmla="*/ 0 w 880"/>
                <a:gd name="T1" fmla="*/ 256 h 256"/>
                <a:gd name="T2" fmla="*/ 43 w 880"/>
                <a:gd name="T3" fmla="*/ 198 h 256"/>
                <a:gd name="T4" fmla="*/ 116 w 880"/>
                <a:gd name="T5" fmla="*/ 132 h 256"/>
                <a:gd name="T6" fmla="*/ 174 w 880"/>
                <a:gd name="T7" fmla="*/ 89 h 256"/>
                <a:gd name="T8" fmla="*/ 247 w 880"/>
                <a:gd name="T9" fmla="*/ 45 h 256"/>
                <a:gd name="T10" fmla="*/ 320 w 880"/>
                <a:gd name="T11" fmla="*/ 16 h 256"/>
                <a:gd name="T12" fmla="*/ 385 w 880"/>
                <a:gd name="T13" fmla="*/ 2 h 256"/>
                <a:gd name="T14" fmla="*/ 458 w 880"/>
                <a:gd name="T15" fmla="*/ 2 h 256"/>
                <a:gd name="T16" fmla="*/ 545 w 880"/>
                <a:gd name="T17" fmla="*/ 9 h 256"/>
                <a:gd name="T18" fmla="*/ 627 w 880"/>
                <a:gd name="T19" fmla="*/ 26 h 256"/>
                <a:gd name="T20" fmla="*/ 712 w 880"/>
                <a:gd name="T21" fmla="*/ 67 h 256"/>
                <a:gd name="T22" fmla="*/ 763 w 880"/>
                <a:gd name="T23" fmla="*/ 111 h 256"/>
                <a:gd name="T24" fmla="*/ 807 w 880"/>
                <a:gd name="T25" fmla="*/ 147 h 256"/>
                <a:gd name="T26" fmla="*/ 851 w 880"/>
                <a:gd name="T27" fmla="*/ 205 h 256"/>
                <a:gd name="T28" fmla="*/ 880 w 880"/>
                <a:gd name="T29" fmla="*/ 24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0" h="256">
                  <a:moveTo>
                    <a:pt x="0" y="256"/>
                  </a:moveTo>
                  <a:cubicBezTo>
                    <a:pt x="7" y="246"/>
                    <a:pt x="24" y="219"/>
                    <a:pt x="43" y="198"/>
                  </a:cubicBezTo>
                  <a:cubicBezTo>
                    <a:pt x="62" y="177"/>
                    <a:pt x="94" y="150"/>
                    <a:pt x="116" y="132"/>
                  </a:cubicBezTo>
                  <a:cubicBezTo>
                    <a:pt x="138" y="114"/>
                    <a:pt x="152" y="104"/>
                    <a:pt x="174" y="89"/>
                  </a:cubicBezTo>
                  <a:cubicBezTo>
                    <a:pt x="196" y="74"/>
                    <a:pt x="223" y="57"/>
                    <a:pt x="247" y="45"/>
                  </a:cubicBezTo>
                  <a:cubicBezTo>
                    <a:pt x="271" y="33"/>
                    <a:pt x="297" y="23"/>
                    <a:pt x="320" y="16"/>
                  </a:cubicBezTo>
                  <a:cubicBezTo>
                    <a:pt x="343" y="9"/>
                    <a:pt x="362" y="4"/>
                    <a:pt x="385" y="2"/>
                  </a:cubicBezTo>
                  <a:cubicBezTo>
                    <a:pt x="408" y="0"/>
                    <a:pt x="431" y="1"/>
                    <a:pt x="458" y="2"/>
                  </a:cubicBezTo>
                  <a:cubicBezTo>
                    <a:pt x="485" y="3"/>
                    <a:pt x="517" y="5"/>
                    <a:pt x="545" y="9"/>
                  </a:cubicBezTo>
                  <a:cubicBezTo>
                    <a:pt x="573" y="13"/>
                    <a:pt x="599" y="16"/>
                    <a:pt x="627" y="26"/>
                  </a:cubicBezTo>
                  <a:cubicBezTo>
                    <a:pt x="655" y="36"/>
                    <a:pt x="689" y="53"/>
                    <a:pt x="712" y="67"/>
                  </a:cubicBezTo>
                  <a:cubicBezTo>
                    <a:pt x="735" y="81"/>
                    <a:pt x="747" y="98"/>
                    <a:pt x="763" y="111"/>
                  </a:cubicBezTo>
                  <a:cubicBezTo>
                    <a:pt x="779" y="124"/>
                    <a:pt x="793" y="132"/>
                    <a:pt x="807" y="147"/>
                  </a:cubicBezTo>
                  <a:cubicBezTo>
                    <a:pt x="821" y="162"/>
                    <a:pt x="839" y="188"/>
                    <a:pt x="851" y="205"/>
                  </a:cubicBezTo>
                  <a:cubicBezTo>
                    <a:pt x="863" y="222"/>
                    <a:pt x="875" y="242"/>
                    <a:pt x="880" y="249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任意多边形 64568">
              <a:extLst>
                <a:ext uri="{FF2B5EF4-FFF2-40B4-BE49-F238E27FC236}">
                  <a16:creationId xmlns:a16="http://schemas.microsoft.com/office/drawing/2014/main" id="{8603756A-2FA7-4736-BE10-585DF2F52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3575"/>
              <a:ext cx="785" cy="242"/>
            </a:xfrm>
            <a:custGeom>
              <a:avLst/>
              <a:gdLst>
                <a:gd name="T0" fmla="*/ 0 w 785"/>
                <a:gd name="T1" fmla="*/ 102 h 242"/>
                <a:gd name="T2" fmla="*/ 58 w 785"/>
                <a:gd name="T3" fmla="*/ 145 h 242"/>
                <a:gd name="T4" fmla="*/ 102 w 785"/>
                <a:gd name="T5" fmla="*/ 167 h 242"/>
                <a:gd name="T6" fmla="*/ 167 w 785"/>
                <a:gd name="T7" fmla="*/ 204 h 242"/>
                <a:gd name="T8" fmla="*/ 246 w 785"/>
                <a:gd name="T9" fmla="*/ 236 h 242"/>
                <a:gd name="T10" fmla="*/ 342 w 785"/>
                <a:gd name="T11" fmla="*/ 240 h 242"/>
                <a:gd name="T12" fmla="*/ 429 w 785"/>
                <a:gd name="T13" fmla="*/ 233 h 242"/>
                <a:gd name="T14" fmla="*/ 509 w 785"/>
                <a:gd name="T15" fmla="*/ 218 h 242"/>
                <a:gd name="T16" fmla="*/ 580 w 785"/>
                <a:gd name="T17" fmla="*/ 193 h 242"/>
                <a:gd name="T18" fmla="*/ 647 w 785"/>
                <a:gd name="T19" fmla="*/ 160 h 242"/>
                <a:gd name="T20" fmla="*/ 691 w 785"/>
                <a:gd name="T21" fmla="*/ 124 h 242"/>
                <a:gd name="T22" fmla="*/ 742 w 785"/>
                <a:gd name="T23" fmla="*/ 73 h 242"/>
                <a:gd name="T24" fmla="*/ 785 w 785"/>
                <a:gd name="T25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242">
                  <a:moveTo>
                    <a:pt x="0" y="102"/>
                  </a:moveTo>
                  <a:cubicBezTo>
                    <a:pt x="20" y="118"/>
                    <a:pt x="41" y="134"/>
                    <a:pt x="58" y="145"/>
                  </a:cubicBezTo>
                  <a:cubicBezTo>
                    <a:pt x="75" y="156"/>
                    <a:pt x="84" y="157"/>
                    <a:pt x="102" y="167"/>
                  </a:cubicBezTo>
                  <a:cubicBezTo>
                    <a:pt x="120" y="177"/>
                    <a:pt x="143" y="192"/>
                    <a:pt x="167" y="204"/>
                  </a:cubicBezTo>
                  <a:cubicBezTo>
                    <a:pt x="191" y="216"/>
                    <a:pt x="217" y="230"/>
                    <a:pt x="246" y="236"/>
                  </a:cubicBezTo>
                  <a:cubicBezTo>
                    <a:pt x="275" y="242"/>
                    <a:pt x="312" y="240"/>
                    <a:pt x="342" y="240"/>
                  </a:cubicBezTo>
                  <a:cubicBezTo>
                    <a:pt x="372" y="240"/>
                    <a:pt x="401" y="237"/>
                    <a:pt x="429" y="233"/>
                  </a:cubicBezTo>
                  <a:cubicBezTo>
                    <a:pt x="457" y="229"/>
                    <a:pt x="484" y="225"/>
                    <a:pt x="509" y="218"/>
                  </a:cubicBezTo>
                  <a:cubicBezTo>
                    <a:pt x="534" y="211"/>
                    <a:pt x="557" y="203"/>
                    <a:pt x="580" y="193"/>
                  </a:cubicBezTo>
                  <a:cubicBezTo>
                    <a:pt x="603" y="183"/>
                    <a:pt x="629" y="171"/>
                    <a:pt x="647" y="160"/>
                  </a:cubicBezTo>
                  <a:cubicBezTo>
                    <a:pt x="665" y="149"/>
                    <a:pt x="675" y="138"/>
                    <a:pt x="691" y="124"/>
                  </a:cubicBezTo>
                  <a:cubicBezTo>
                    <a:pt x="707" y="110"/>
                    <a:pt x="726" y="94"/>
                    <a:pt x="742" y="73"/>
                  </a:cubicBezTo>
                  <a:cubicBezTo>
                    <a:pt x="758" y="52"/>
                    <a:pt x="772" y="26"/>
                    <a:pt x="785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任意多边形 64569">
              <a:extLst>
                <a:ext uri="{FF2B5EF4-FFF2-40B4-BE49-F238E27FC236}">
                  <a16:creationId xmlns:a16="http://schemas.microsoft.com/office/drawing/2014/main" id="{6FA7A121-7DBE-4853-876B-3A5B0A76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226"/>
              <a:ext cx="130" cy="436"/>
            </a:xfrm>
            <a:custGeom>
              <a:avLst/>
              <a:gdLst>
                <a:gd name="T0" fmla="*/ 130 w 130"/>
                <a:gd name="T1" fmla="*/ 0 h 436"/>
                <a:gd name="T2" fmla="*/ 87 w 130"/>
                <a:gd name="T3" fmla="*/ 29 h 436"/>
                <a:gd name="T4" fmla="*/ 36 w 130"/>
                <a:gd name="T5" fmla="*/ 80 h 436"/>
                <a:gd name="T6" fmla="*/ 14 w 130"/>
                <a:gd name="T7" fmla="*/ 145 h 436"/>
                <a:gd name="T8" fmla="*/ 0 w 130"/>
                <a:gd name="T9" fmla="*/ 234 h 436"/>
                <a:gd name="T10" fmla="*/ 14 w 130"/>
                <a:gd name="T11" fmla="*/ 298 h 436"/>
                <a:gd name="T12" fmla="*/ 58 w 130"/>
                <a:gd name="T13" fmla="*/ 363 h 436"/>
                <a:gd name="T14" fmla="*/ 79 w 130"/>
                <a:gd name="T15" fmla="*/ 407 h 436"/>
                <a:gd name="T16" fmla="*/ 116 w 130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36">
                  <a:moveTo>
                    <a:pt x="130" y="0"/>
                  </a:moveTo>
                  <a:cubicBezTo>
                    <a:pt x="116" y="8"/>
                    <a:pt x="103" y="16"/>
                    <a:pt x="87" y="29"/>
                  </a:cubicBezTo>
                  <a:cubicBezTo>
                    <a:pt x="71" y="42"/>
                    <a:pt x="48" y="61"/>
                    <a:pt x="36" y="80"/>
                  </a:cubicBezTo>
                  <a:cubicBezTo>
                    <a:pt x="24" y="99"/>
                    <a:pt x="20" y="119"/>
                    <a:pt x="14" y="145"/>
                  </a:cubicBezTo>
                  <a:cubicBezTo>
                    <a:pt x="8" y="171"/>
                    <a:pt x="0" y="209"/>
                    <a:pt x="0" y="234"/>
                  </a:cubicBezTo>
                  <a:cubicBezTo>
                    <a:pt x="0" y="259"/>
                    <a:pt x="4" y="276"/>
                    <a:pt x="14" y="298"/>
                  </a:cubicBezTo>
                  <a:cubicBezTo>
                    <a:pt x="24" y="320"/>
                    <a:pt x="47" y="345"/>
                    <a:pt x="58" y="363"/>
                  </a:cubicBezTo>
                  <a:cubicBezTo>
                    <a:pt x="69" y="381"/>
                    <a:pt x="69" y="395"/>
                    <a:pt x="79" y="407"/>
                  </a:cubicBezTo>
                  <a:cubicBezTo>
                    <a:pt x="89" y="419"/>
                    <a:pt x="106" y="430"/>
                    <a:pt x="116" y="436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任意多边形 64570">
              <a:extLst>
                <a:ext uri="{FF2B5EF4-FFF2-40B4-BE49-F238E27FC236}">
                  <a16:creationId xmlns:a16="http://schemas.microsoft.com/office/drawing/2014/main" id="{CB31D01D-AC17-44E0-A775-88100D1C7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3226"/>
              <a:ext cx="73" cy="451"/>
            </a:xfrm>
            <a:custGeom>
              <a:avLst/>
              <a:gdLst>
                <a:gd name="T0" fmla="*/ 73 w 73"/>
                <a:gd name="T1" fmla="*/ 0 h 451"/>
                <a:gd name="T2" fmla="*/ 36 w 73"/>
                <a:gd name="T3" fmla="*/ 73 h 451"/>
                <a:gd name="T4" fmla="*/ 7 w 73"/>
                <a:gd name="T5" fmla="*/ 145 h 451"/>
                <a:gd name="T6" fmla="*/ 0 w 73"/>
                <a:gd name="T7" fmla="*/ 211 h 451"/>
                <a:gd name="T8" fmla="*/ 7 w 73"/>
                <a:gd name="T9" fmla="*/ 269 h 451"/>
                <a:gd name="T10" fmla="*/ 22 w 73"/>
                <a:gd name="T11" fmla="*/ 342 h 451"/>
                <a:gd name="T12" fmla="*/ 44 w 73"/>
                <a:gd name="T13" fmla="*/ 393 h 451"/>
                <a:gd name="T14" fmla="*/ 73 w 73"/>
                <a:gd name="T15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1">
                  <a:moveTo>
                    <a:pt x="73" y="0"/>
                  </a:moveTo>
                  <a:cubicBezTo>
                    <a:pt x="59" y="25"/>
                    <a:pt x="47" y="49"/>
                    <a:pt x="36" y="73"/>
                  </a:cubicBezTo>
                  <a:cubicBezTo>
                    <a:pt x="25" y="97"/>
                    <a:pt x="13" y="122"/>
                    <a:pt x="7" y="145"/>
                  </a:cubicBezTo>
                  <a:cubicBezTo>
                    <a:pt x="1" y="168"/>
                    <a:pt x="0" y="190"/>
                    <a:pt x="0" y="211"/>
                  </a:cubicBezTo>
                  <a:cubicBezTo>
                    <a:pt x="0" y="232"/>
                    <a:pt x="3" y="247"/>
                    <a:pt x="7" y="269"/>
                  </a:cubicBezTo>
                  <a:cubicBezTo>
                    <a:pt x="11" y="291"/>
                    <a:pt x="16" y="321"/>
                    <a:pt x="22" y="342"/>
                  </a:cubicBezTo>
                  <a:cubicBezTo>
                    <a:pt x="28" y="363"/>
                    <a:pt x="35" y="375"/>
                    <a:pt x="44" y="393"/>
                  </a:cubicBezTo>
                  <a:cubicBezTo>
                    <a:pt x="53" y="411"/>
                    <a:pt x="62" y="431"/>
                    <a:pt x="73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 64571">
              <a:extLst>
                <a:ext uri="{FF2B5EF4-FFF2-40B4-BE49-F238E27FC236}">
                  <a16:creationId xmlns:a16="http://schemas.microsoft.com/office/drawing/2014/main" id="{30C6E5FA-F1D1-4C44-8CDA-E028EF08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3218"/>
              <a:ext cx="128" cy="451"/>
            </a:xfrm>
            <a:custGeom>
              <a:avLst/>
              <a:gdLst>
                <a:gd name="T0" fmla="*/ 0 w 128"/>
                <a:gd name="T1" fmla="*/ 0 h 451"/>
                <a:gd name="T2" fmla="*/ 29 w 128"/>
                <a:gd name="T3" fmla="*/ 37 h 451"/>
                <a:gd name="T4" fmla="*/ 80 w 128"/>
                <a:gd name="T5" fmla="*/ 81 h 451"/>
                <a:gd name="T6" fmla="*/ 102 w 128"/>
                <a:gd name="T7" fmla="*/ 124 h 451"/>
                <a:gd name="T8" fmla="*/ 124 w 128"/>
                <a:gd name="T9" fmla="*/ 190 h 451"/>
                <a:gd name="T10" fmla="*/ 124 w 128"/>
                <a:gd name="T11" fmla="*/ 233 h 451"/>
                <a:gd name="T12" fmla="*/ 124 w 128"/>
                <a:gd name="T13" fmla="*/ 284 h 451"/>
                <a:gd name="T14" fmla="*/ 102 w 128"/>
                <a:gd name="T15" fmla="*/ 335 h 451"/>
                <a:gd name="T16" fmla="*/ 80 w 128"/>
                <a:gd name="T17" fmla="*/ 379 h 451"/>
                <a:gd name="T18" fmla="*/ 51 w 128"/>
                <a:gd name="T19" fmla="*/ 415 h 451"/>
                <a:gd name="T20" fmla="*/ 7 w 128"/>
                <a:gd name="T21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451">
                  <a:moveTo>
                    <a:pt x="0" y="0"/>
                  </a:moveTo>
                  <a:cubicBezTo>
                    <a:pt x="8" y="12"/>
                    <a:pt x="16" y="24"/>
                    <a:pt x="29" y="37"/>
                  </a:cubicBezTo>
                  <a:cubicBezTo>
                    <a:pt x="42" y="50"/>
                    <a:pt x="68" y="66"/>
                    <a:pt x="80" y="81"/>
                  </a:cubicBezTo>
                  <a:cubicBezTo>
                    <a:pt x="92" y="96"/>
                    <a:pt x="95" y="106"/>
                    <a:pt x="102" y="124"/>
                  </a:cubicBezTo>
                  <a:cubicBezTo>
                    <a:pt x="109" y="142"/>
                    <a:pt x="120" y="172"/>
                    <a:pt x="124" y="190"/>
                  </a:cubicBezTo>
                  <a:cubicBezTo>
                    <a:pt x="128" y="208"/>
                    <a:pt x="124" y="217"/>
                    <a:pt x="124" y="233"/>
                  </a:cubicBezTo>
                  <a:cubicBezTo>
                    <a:pt x="124" y="249"/>
                    <a:pt x="128" y="267"/>
                    <a:pt x="124" y="284"/>
                  </a:cubicBezTo>
                  <a:cubicBezTo>
                    <a:pt x="120" y="301"/>
                    <a:pt x="109" y="319"/>
                    <a:pt x="102" y="335"/>
                  </a:cubicBezTo>
                  <a:cubicBezTo>
                    <a:pt x="95" y="351"/>
                    <a:pt x="88" y="366"/>
                    <a:pt x="80" y="379"/>
                  </a:cubicBezTo>
                  <a:cubicBezTo>
                    <a:pt x="72" y="392"/>
                    <a:pt x="63" y="403"/>
                    <a:pt x="51" y="415"/>
                  </a:cubicBezTo>
                  <a:cubicBezTo>
                    <a:pt x="39" y="427"/>
                    <a:pt x="23" y="439"/>
                    <a:pt x="7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任意多边形 64572">
              <a:extLst>
                <a:ext uri="{FF2B5EF4-FFF2-40B4-BE49-F238E27FC236}">
                  <a16:creationId xmlns:a16="http://schemas.microsoft.com/office/drawing/2014/main" id="{A21F373D-351D-4D30-A896-D5EF757D5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7" y="3218"/>
              <a:ext cx="65" cy="451"/>
            </a:xfrm>
            <a:custGeom>
              <a:avLst/>
              <a:gdLst>
                <a:gd name="T0" fmla="*/ 0 w 65"/>
                <a:gd name="T1" fmla="*/ 0 h 451"/>
                <a:gd name="T2" fmla="*/ 21 w 65"/>
                <a:gd name="T3" fmla="*/ 44 h 451"/>
                <a:gd name="T4" fmla="*/ 43 w 65"/>
                <a:gd name="T5" fmla="*/ 95 h 451"/>
                <a:gd name="T6" fmla="*/ 58 w 65"/>
                <a:gd name="T7" fmla="*/ 161 h 451"/>
                <a:gd name="T8" fmla="*/ 65 w 65"/>
                <a:gd name="T9" fmla="*/ 233 h 451"/>
                <a:gd name="T10" fmla="*/ 58 w 65"/>
                <a:gd name="T11" fmla="*/ 284 h 451"/>
                <a:gd name="T12" fmla="*/ 43 w 65"/>
                <a:gd name="T13" fmla="*/ 335 h 451"/>
                <a:gd name="T14" fmla="*/ 29 w 65"/>
                <a:gd name="T15" fmla="*/ 393 h 451"/>
                <a:gd name="T16" fmla="*/ 0 w 65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51">
                  <a:moveTo>
                    <a:pt x="0" y="0"/>
                  </a:moveTo>
                  <a:cubicBezTo>
                    <a:pt x="6" y="13"/>
                    <a:pt x="14" y="28"/>
                    <a:pt x="21" y="44"/>
                  </a:cubicBezTo>
                  <a:cubicBezTo>
                    <a:pt x="28" y="60"/>
                    <a:pt x="37" y="76"/>
                    <a:pt x="43" y="95"/>
                  </a:cubicBezTo>
                  <a:cubicBezTo>
                    <a:pt x="49" y="114"/>
                    <a:pt x="54" y="138"/>
                    <a:pt x="58" y="161"/>
                  </a:cubicBezTo>
                  <a:cubicBezTo>
                    <a:pt x="62" y="184"/>
                    <a:pt x="65" y="213"/>
                    <a:pt x="65" y="233"/>
                  </a:cubicBezTo>
                  <a:cubicBezTo>
                    <a:pt x="65" y="253"/>
                    <a:pt x="62" y="267"/>
                    <a:pt x="58" y="284"/>
                  </a:cubicBezTo>
                  <a:cubicBezTo>
                    <a:pt x="54" y="301"/>
                    <a:pt x="48" y="317"/>
                    <a:pt x="43" y="335"/>
                  </a:cubicBezTo>
                  <a:cubicBezTo>
                    <a:pt x="38" y="353"/>
                    <a:pt x="36" y="374"/>
                    <a:pt x="29" y="393"/>
                  </a:cubicBezTo>
                  <a:cubicBezTo>
                    <a:pt x="22" y="412"/>
                    <a:pt x="11" y="431"/>
                    <a:pt x="0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 64573">
              <a:extLst>
                <a:ext uri="{FF2B5EF4-FFF2-40B4-BE49-F238E27FC236}">
                  <a16:creationId xmlns:a16="http://schemas.microsoft.com/office/drawing/2014/main" id="{0EB8C25A-CEE5-41E2-9D08-A9185D80A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3042"/>
              <a:ext cx="392" cy="67"/>
            </a:xfrm>
            <a:custGeom>
              <a:avLst/>
              <a:gdLst>
                <a:gd name="T0" fmla="*/ 0 w 392"/>
                <a:gd name="T1" fmla="*/ 67 h 67"/>
                <a:gd name="T2" fmla="*/ 43 w 392"/>
                <a:gd name="T3" fmla="*/ 31 h 67"/>
                <a:gd name="T4" fmla="*/ 101 w 392"/>
                <a:gd name="T5" fmla="*/ 9 h 67"/>
                <a:gd name="T6" fmla="*/ 160 w 392"/>
                <a:gd name="T7" fmla="*/ 2 h 67"/>
                <a:gd name="T8" fmla="*/ 225 w 392"/>
                <a:gd name="T9" fmla="*/ 2 h 67"/>
                <a:gd name="T10" fmla="*/ 283 w 392"/>
                <a:gd name="T11" fmla="*/ 16 h 67"/>
                <a:gd name="T12" fmla="*/ 341 w 392"/>
                <a:gd name="T13" fmla="*/ 38 h 67"/>
                <a:gd name="T14" fmla="*/ 392 w 392"/>
                <a:gd name="T15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2" h="67">
                  <a:moveTo>
                    <a:pt x="0" y="67"/>
                  </a:moveTo>
                  <a:cubicBezTo>
                    <a:pt x="7" y="62"/>
                    <a:pt x="26" y="41"/>
                    <a:pt x="43" y="31"/>
                  </a:cubicBezTo>
                  <a:cubicBezTo>
                    <a:pt x="60" y="21"/>
                    <a:pt x="82" y="14"/>
                    <a:pt x="101" y="9"/>
                  </a:cubicBezTo>
                  <a:cubicBezTo>
                    <a:pt x="120" y="4"/>
                    <a:pt x="139" y="3"/>
                    <a:pt x="160" y="2"/>
                  </a:cubicBezTo>
                  <a:cubicBezTo>
                    <a:pt x="181" y="1"/>
                    <a:pt x="205" y="0"/>
                    <a:pt x="225" y="2"/>
                  </a:cubicBezTo>
                  <a:cubicBezTo>
                    <a:pt x="245" y="4"/>
                    <a:pt x="264" y="10"/>
                    <a:pt x="283" y="16"/>
                  </a:cubicBezTo>
                  <a:cubicBezTo>
                    <a:pt x="302" y="22"/>
                    <a:pt x="323" y="31"/>
                    <a:pt x="341" y="38"/>
                  </a:cubicBezTo>
                  <a:cubicBezTo>
                    <a:pt x="359" y="45"/>
                    <a:pt x="381" y="56"/>
                    <a:pt x="392" y="6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任意多边形 64574">
              <a:extLst>
                <a:ext uri="{FF2B5EF4-FFF2-40B4-BE49-F238E27FC236}">
                  <a16:creationId xmlns:a16="http://schemas.microsoft.com/office/drawing/2014/main" id="{4E66DB97-E3A6-4FF2-9E7F-2E5F60F3F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3546"/>
              <a:ext cx="385" cy="66"/>
            </a:xfrm>
            <a:custGeom>
              <a:avLst/>
              <a:gdLst>
                <a:gd name="T0" fmla="*/ 0 w 385"/>
                <a:gd name="T1" fmla="*/ 0 h 66"/>
                <a:gd name="T2" fmla="*/ 51 w 385"/>
                <a:gd name="T3" fmla="*/ 22 h 66"/>
                <a:gd name="T4" fmla="*/ 94 w 385"/>
                <a:gd name="T5" fmla="*/ 43 h 66"/>
                <a:gd name="T6" fmla="*/ 138 w 385"/>
                <a:gd name="T7" fmla="*/ 58 h 66"/>
                <a:gd name="T8" fmla="*/ 211 w 385"/>
                <a:gd name="T9" fmla="*/ 65 h 66"/>
                <a:gd name="T10" fmla="*/ 278 w 385"/>
                <a:gd name="T11" fmla="*/ 62 h 66"/>
                <a:gd name="T12" fmla="*/ 336 w 385"/>
                <a:gd name="T13" fmla="*/ 42 h 66"/>
                <a:gd name="T14" fmla="*/ 385 w 385"/>
                <a:gd name="T15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66">
                  <a:moveTo>
                    <a:pt x="0" y="0"/>
                  </a:moveTo>
                  <a:cubicBezTo>
                    <a:pt x="17" y="7"/>
                    <a:pt x="35" y="15"/>
                    <a:pt x="51" y="22"/>
                  </a:cubicBezTo>
                  <a:cubicBezTo>
                    <a:pt x="67" y="29"/>
                    <a:pt x="80" y="37"/>
                    <a:pt x="94" y="43"/>
                  </a:cubicBezTo>
                  <a:cubicBezTo>
                    <a:pt x="108" y="49"/>
                    <a:pt x="119" y="54"/>
                    <a:pt x="138" y="58"/>
                  </a:cubicBezTo>
                  <a:cubicBezTo>
                    <a:pt x="157" y="62"/>
                    <a:pt x="188" y="64"/>
                    <a:pt x="211" y="65"/>
                  </a:cubicBezTo>
                  <a:cubicBezTo>
                    <a:pt x="234" y="66"/>
                    <a:pt x="257" y="66"/>
                    <a:pt x="278" y="62"/>
                  </a:cubicBezTo>
                  <a:cubicBezTo>
                    <a:pt x="299" y="58"/>
                    <a:pt x="318" y="50"/>
                    <a:pt x="336" y="42"/>
                  </a:cubicBezTo>
                  <a:cubicBezTo>
                    <a:pt x="354" y="34"/>
                    <a:pt x="375" y="20"/>
                    <a:pt x="385" y="14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任意多边形 64575">
              <a:extLst>
                <a:ext uri="{FF2B5EF4-FFF2-40B4-BE49-F238E27FC236}">
                  <a16:creationId xmlns:a16="http://schemas.microsoft.com/office/drawing/2014/main" id="{3F86F9C9-104E-4FCD-B2B3-EBCF6A8AE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2549"/>
              <a:ext cx="859" cy="830"/>
            </a:xfrm>
            <a:custGeom>
              <a:avLst/>
              <a:gdLst>
                <a:gd name="T0" fmla="*/ 0 w 859"/>
                <a:gd name="T1" fmla="*/ 131 h 830"/>
                <a:gd name="T2" fmla="*/ 43 w 859"/>
                <a:gd name="T3" fmla="*/ 102 h 830"/>
                <a:gd name="T4" fmla="*/ 87 w 859"/>
                <a:gd name="T5" fmla="*/ 66 h 830"/>
                <a:gd name="T6" fmla="*/ 145 w 859"/>
                <a:gd name="T7" fmla="*/ 37 h 830"/>
                <a:gd name="T8" fmla="*/ 196 w 859"/>
                <a:gd name="T9" fmla="*/ 22 h 830"/>
                <a:gd name="T10" fmla="*/ 269 w 859"/>
                <a:gd name="T11" fmla="*/ 8 h 830"/>
                <a:gd name="T12" fmla="*/ 341 w 859"/>
                <a:gd name="T13" fmla="*/ 0 h 830"/>
                <a:gd name="T14" fmla="*/ 414 w 859"/>
                <a:gd name="T15" fmla="*/ 8 h 830"/>
                <a:gd name="T16" fmla="*/ 480 w 859"/>
                <a:gd name="T17" fmla="*/ 22 h 830"/>
                <a:gd name="T18" fmla="*/ 545 w 859"/>
                <a:gd name="T19" fmla="*/ 44 h 830"/>
                <a:gd name="T20" fmla="*/ 603 w 859"/>
                <a:gd name="T21" fmla="*/ 73 h 830"/>
                <a:gd name="T22" fmla="*/ 654 w 859"/>
                <a:gd name="T23" fmla="*/ 102 h 830"/>
                <a:gd name="T24" fmla="*/ 720 w 859"/>
                <a:gd name="T25" fmla="*/ 146 h 830"/>
                <a:gd name="T26" fmla="*/ 763 w 859"/>
                <a:gd name="T27" fmla="*/ 204 h 830"/>
                <a:gd name="T28" fmla="*/ 792 w 859"/>
                <a:gd name="T29" fmla="*/ 255 h 830"/>
                <a:gd name="T30" fmla="*/ 829 w 859"/>
                <a:gd name="T31" fmla="*/ 320 h 830"/>
                <a:gd name="T32" fmla="*/ 843 w 859"/>
                <a:gd name="T33" fmla="*/ 386 h 830"/>
                <a:gd name="T34" fmla="*/ 858 w 859"/>
                <a:gd name="T35" fmla="*/ 473 h 830"/>
                <a:gd name="T36" fmla="*/ 850 w 859"/>
                <a:gd name="T37" fmla="*/ 517 h 830"/>
                <a:gd name="T38" fmla="*/ 836 w 859"/>
                <a:gd name="T39" fmla="*/ 604 h 830"/>
                <a:gd name="T40" fmla="*/ 814 w 859"/>
                <a:gd name="T41" fmla="*/ 662 h 830"/>
                <a:gd name="T42" fmla="*/ 785 w 859"/>
                <a:gd name="T43" fmla="*/ 720 h 830"/>
                <a:gd name="T44" fmla="*/ 741 w 859"/>
                <a:gd name="T45" fmla="*/ 771 h 830"/>
                <a:gd name="T46" fmla="*/ 691 w 859"/>
                <a:gd name="T47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9" h="830">
                  <a:moveTo>
                    <a:pt x="0" y="131"/>
                  </a:moveTo>
                  <a:cubicBezTo>
                    <a:pt x="14" y="122"/>
                    <a:pt x="29" y="113"/>
                    <a:pt x="43" y="102"/>
                  </a:cubicBezTo>
                  <a:cubicBezTo>
                    <a:pt x="57" y="91"/>
                    <a:pt x="70" y="77"/>
                    <a:pt x="87" y="66"/>
                  </a:cubicBezTo>
                  <a:cubicBezTo>
                    <a:pt x="104" y="55"/>
                    <a:pt x="127" y="44"/>
                    <a:pt x="145" y="37"/>
                  </a:cubicBezTo>
                  <a:cubicBezTo>
                    <a:pt x="163" y="30"/>
                    <a:pt x="175" y="27"/>
                    <a:pt x="196" y="22"/>
                  </a:cubicBezTo>
                  <a:cubicBezTo>
                    <a:pt x="217" y="17"/>
                    <a:pt x="245" y="12"/>
                    <a:pt x="269" y="8"/>
                  </a:cubicBezTo>
                  <a:cubicBezTo>
                    <a:pt x="293" y="4"/>
                    <a:pt x="317" y="0"/>
                    <a:pt x="341" y="0"/>
                  </a:cubicBezTo>
                  <a:cubicBezTo>
                    <a:pt x="365" y="0"/>
                    <a:pt x="391" y="4"/>
                    <a:pt x="414" y="8"/>
                  </a:cubicBezTo>
                  <a:cubicBezTo>
                    <a:pt x="437" y="12"/>
                    <a:pt x="458" y="16"/>
                    <a:pt x="480" y="22"/>
                  </a:cubicBezTo>
                  <a:cubicBezTo>
                    <a:pt x="502" y="28"/>
                    <a:pt x="524" y="35"/>
                    <a:pt x="545" y="44"/>
                  </a:cubicBezTo>
                  <a:cubicBezTo>
                    <a:pt x="566" y="53"/>
                    <a:pt x="585" y="63"/>
                    <a:pt x="603" y="73"/>
                  </a:cubicBezTo>
                  <a:cubicBezTo>
                    <a:pt x="621" y="83"/>
                    <a:pt x="635" y="90"/>
                    <a:pt x="654" y="102"/>
                  </a:cubicBezTo>
                  <a:cubicBezTo>
                    <a:pt x="673" y="114"/>
                    <a:pt x="702" y="129"/>
                    <a:pt x="720" y="146"/>
                  </a:cubicBezTo>
                  <a:cubicBezTo>
                    <a:pt x="738" y="163"/>
                    <a:pt x="751" y="186"/>
                    <a:pt x="763" y="204"/>
                  </a:cubicBezTo>
                  <a:cubicBezTo>
                    <a:pt x="775" y="222"/>
                    <a:pt x="781" y="236"/>
                    <a:pt x="792" y="255"/>
                  </a:cubicBezTo>
                  <a:cubicBezTo>
                    <a:pt x="803" y="274"/>
                    <a:pt x="821" y="298"/>
                    <a:pt x="829" y="320"/>
                  </a:cubicBezTo>
                  <a:cubicBezTo>
                    <a:pt x="837" y="342"/>
                    <a:pt x="838" y="361"/>
                    <a:pt x="843" y="386"/>
                  </a:cubicBezTo>
                  <a:cubicBezTo>
                    <a:pt x="848" y="411"/>
                    <a:pt x="857" y="451"/>
                    <a:pt x="858" y="473"/>
                  </a:cubicBezTo>
                  <a:cubicBezTo>
                    <a:pt x="859" y="495"/>
                    <a:pt x="854" y="495"/>
                    <a:pt x="850" y="517"/>
                  </a:cubicBezTo>
                  <a:cubicBezTo>
                    <a:pt x="846" y="539"/>
                    <a:pt x="842" y="580"/>
                    <a:pt x="836" y="604"/>
                  </a:cubicBezTo>
                  <a:cubicBezTo>
                    <a:pt x="830" y="628"/>
                    <a:pt x="822" y="643"/>
                    <a:pt x="814" y="662"/>
                  </a:cubicBezTo>
                  <a:cubicBezTo>
                    <a:pt x="806" y="681"/>
                    <a:pt x="797" y="702"/>
                    <a:pt x="785" y="720"/>
                  </a:cubicBezTo>
                  <a:cubicBezTo>
                    <a:pt x="773" y="738"/>
                    <a:pt x="757" y="753"/>
                    <a:pt x="741" y="771"/>
                  </a:cubicBezTo>
                  <a:cubicBezTo>
                    <a:pt x="725" y="789"/>
                    <a:pt x="701" y="818"/>
                    <a:pt x="691" y="83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任意多边形 64576">
              <a:extLst>
                <a:ext uri="{FF2B5EF4-FFF2-40B4-BE49-F238E27FC236}">
                  <a16:creationId xmlns:a16="http://schemas.microsoft.com/office/drawing/2014/main" id="{D580A0E3-C21B-4AB1-9BD7-9A86FADE9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655"/>
              <a:ext cx="340" cy="338"/>
            </a:xfrm>
            <a:custGeom>
              <a:avLst/>
              <a:gdLst>
                <a:gd name="T0" fmla="*/ 340 w 340"/>
                <a:gd name="T1" fmla="*/ 0 h 338"/>
                <a:gd name="T2" fmla="*/ 0 w 340"/>
                <a:gd name="T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0" h="338">
                  <a:moveTo>
                    <a:pt x="340" y="0"/>
                  </a:moveTo>
                  <a:lnTo>
                    <a:pt x="0" y="338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 64577">
              <a:extLst>
                <a:ext uri="{FF2B5EF4-FFF2-40B4-BE49-F238E27FC236}">
                  <a16:creationId xmlns:a16="http://schemas.microsoft.com/office/drawing/2014/main" id="{1DF72ED3-05CF-4530-8842-6B8257E52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2538"/>
              <a:ext cx="1862" cy="226"/>
            </a:xfrm>
            <a:custGeom>
              <a:avLst/>
              <a:gdLst>
                <a:gd name="T0" fmla="*/ 211 w 1862"/>
                <a:gd name="T1" fmla="*/ 7 h 226"/>
                <a:gd name="T2" fmla="*/ 1862 w 1862"/>
                <a:gd name="T3" fmla="*/ 0 h 226"/>
                <a:gd name="T4" fmla="*/ 1637 w 1862"/>
                <a:gd name="T5" fmla="*/ 226 h 226"/>
                <a:gd name="T6" fmla="*/ 0 w 1862"/>
                <a:gd name="T7" fmla="*/ 225 h 226"/>
                <a:gd name="T8" fmla="*/ 211 w 1862"/>
                <a:gd name="T9" fmla="*/ 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2" h="226">
                  <a:moveTo>
                    <a:pt x="211" y="7"/>
                  </a:moveTo>
                  <a:lnTo>
                    <a:pt x="1862" y="0"/>
                  </a:lnTo>
                  <a:lnTo>
                    <a:pt x="1637" y="226"/>
                  </a:lnTo>
                  <a:lnTo>
                    <a:pt x="0" y="225"/>
                  </a:lnTo>
                  <a:lnTo>
                    <a:pt x="211" y="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任意多边形 64578">
              <a:extLst>
                <a:ext uri="{FF2B5EF4-FFF2-40B4-BE49-F238E27FC236}">
                  <a16:creationId xmlns:a16="http://schemas.microsoft.com/office/drawing/2014/main" id="{4B3270E7-A0DC-4325-B024-D4AA92F19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2553"/>
              <a:ext cx="1615" cy="1"/>
            </a:xfrm>
            <a:custGeom>
              <a:avLst/>
              <a:gdLst>
                <a:gd name="T0" fmla="*/ 1615 w 1615"/>
                <a:gd name="T1" fmla="*/ 0 h 1"/>
                <a:gd name="T2" fmla="*/ 0 w 161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15" h="1">
                  <a:moveTo>
                    <a:pt x="1615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直接连接符 64579">
              <a:extLst>
                <a:ext uri="{FF2B5EF4-FFF2-40B4-BE49-F238E27FC236}">
                  <a16:creationId xmlns:a16="http://schemas.microsoft.com/office/drawing/2014/main" id="{F242FFFD-DB30-4195-99CE-B9C2FDC93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8" y="2546"/>
              <a:ext cx="219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直接连接符 64580">
              <a:extLst>
                <a:ext uri="{FF2B5EF4-FFF2-40B4-BE49-F238E27FC236}">
                  <a16:creationId xmlns:a16="http://schemas.microsoft.com/office/drawing/2014/main" id="{A0371A4D-FA52-4212-BA45-23EB72FD75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6" y="3720"/>
              <a:ext cx="116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直接连接符 64581">
              <a:extLst>
                <a:ext uri="{FF2B5EF4-FFF2-40B4-BE49-F238E27FC236}">
                  <a16:creationId xmlns:a16="http://schemas.microsoft.com/office/drawing/2014/main" id="{387B2664-DECB-45F2-8495-16AC8E8493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7" y="2760"/>
              <a:ext cx="16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直接连接符 64582">
            <a:extLst>
              <a:ext uri="{FF2B5EF4-FFF2-40B4-BE49-F238E27FC236}">
                <a16:creationId xmlns:a16="http://schemas.microsoft.com/office/drawing/2014/main" id="{7BA840ED-F483-42FF-B42F-1AD4A8FC5A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2209800"/>
            <a:ext cx="5334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椭圆 64583">
            <a:extLst>
              <a:ext uri="{FF2B5EF4-FFF2-40B4-BE49-F238E27FC236}">
                <a16:creationId xmlns:a16="http://schemas.microsoft.com/office/drawing/2014/main" id="{C9F934AE-D9CA-48F5-B8B5-2C82EB5EA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43000"/>
            <a:ext cx="2286000" cy="21336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直接连接符 64584">
            <a:extLst>
              <a:ext uri="{FF2B5EF4-FFF2-40B4-BE49-F238E27FC236}">
                <a16:creationId xmlns:a16="http://schemas.microsoft.com/office/drawing/2014/main" id="{873E15C3-D6EF-4E05-82A5-52E8C8F2D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914400"/>
            <a:ext cx="0" cy="2667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直接连接符 64585">
            <a:extLst>
              <a:ext uri="{FF2B5EF4-FFF2-40B4-BE49-F238E27FC236}">
                <a16:creationId xmlns:a16="http://schemas.microsoft.com/office/drawing/2014/main" id="{E547956C-FF5B-4A28-86C5-2090718E3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09800"/>
            <a:ext cx="2819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任意多边形 64586">
            <a:extLst>
              <a:ext uri="{FF2B5EF4-FFF2-40B4-BE49-F238E27FC236}">
                <a16:creationId xmlns:a16="http://schemas.microsoft.com/office/drawing/2014/main" id="{796DE40F-EF4E-4CD5-BCB9-1CE0AC2F6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88" y="1689100"/>
            <a:ext cx="1587" cy="1054100"/>
          </a:xfrm>
          <a:custGeom>
            <a:avLst/>
            <a:gdLst>
              <a:gd name="T0" fmla="*/ 0 w 1"/>
              <a:gd name="T1" fmla="*/ 0 h 664"/>
              <a:gd name="T2" fmla="*/ 0 w 1"/>
              <a:gd name="T3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64">
                <a:moveTo>
                  <a:pt x="0" y="0"/>
                </a:moveTo>
                <a:lnTo>
                  <a:pt x="0" y="664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64587">
            <a:extLst>
              <a:ext uri="{FF2B5EF4-FFF2-40B4-BE49-F238E27FC236}">
                <a16:creationId xmlns:a16="http://schemas.microsoft.com/office/drawing/2014/main" id="{3D060A15-8FD2-4D32-B778-E26FA3D3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600200"/>
            <a:ext cx="1371600" cy="1219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直接连接符 64588">
            <a:extLst>
              <a:ext uri="{FF2B5EF4-FFF2-40B4-BE49-F238E27FC236}">
                <a16:creationId xmlns:a16="http://schemas.microsoft.com/office/drawing/2014/main" id="{C253E375-4633-47CE-8523-BBAA58FEB6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11430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直接连接符 64589">
            <a:extLst>
              <a:ext uri="{FF2B5EF4-FFF2-40B4-BE49-F238E27FC236}">
                <a16:creationId xmlns:a16="http://schemas.microsoft.com/office/drawing/2014/main" id="{55597FF4-1D11-4ACE-8636-9496038AB0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2766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任意多边形 64590">
            <a:extLst>
              <a:ext uri="{FF2B5EF4-FFF2-40B4-BE49-F238E27FC236}">
                <a16:creationId xmlns:a16="http://schemas.microsoft.com/office/drawing/2014/main" id="{7442404F-FA0D-4143-B334-0A6D7098D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1588" cy="2147888"/>
          </a:xfrm>
          <a:custGeom>
            <a:avLst/>
            <a:gdLst>
              <a:gd name="T0" fmla="*/ 0 w 1"/>
              <a:gd name="T1" fmla="*/ 0 h 1353"/>
              <a:gd name="T2" fmla="*/ 0 w 1"/>
              <a:gd name="T3" fmla="*/ 1353 h 13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53">
                <a:moveTo>
                  <a:pt x="0" y="0"/>
                </a:moveTo>
                <a:lnTo>
                  <a:pt x="0" y="135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直接连接符 64591">
            <a:extLst>
              <a:ext uri="{FF2B5EF4-FFF2-40B4-BE49-F238E27FC236}">
                <a16:creationId xmlns:a16="http://schemas.microsoft.com/office/drawing/2014/main" id="{5FB86F21-88F1-4BA3-B1D2-7B5089C17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447800"/>
            <a:ext cx="2133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任意多边形 64592">
            <a:extLst>
              <a:ext uri="{FF2B5EF4-FFF2-40B4-BE49-F238E27FC236}">
                <a16:creationId xmlns:a16="http://schemas.microsoft.com/office/drawing/2014/main" id="{71D84053-1AB3-49BD-907F-FFF4425BA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67038"/>
            <a:ext cx="2147888" cy="4762"/>
          </a:xfrm>
          <a:custGeom>
            <a:avLst/>
            <a:gdLst>
              <a:gd name="T0" fmla="*/ 0 w 1353"/>
              <a:gd name="T1" fmla="*/ 3 h 3"/>
              <a:gd name="T2" fmla="*/ 1353 w 1353"/>
              <a:gd name="T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53" h="3">
                <a:moveTo>
                  <a:pt x="0" y="3"/>
                </a:moveTo>
                <a:lnTo>
                  <a:pt x="1353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直接连接符 64593">
            <a:extLst>
              <a:ext uri="{FF2B5EF4-FFF2-40B4-BE49-F238E27FC236}">
                <a16:creationId xmlns:a16="http://schemas.microsoft.com/office/drawing/2014/main" id="{A59A49C6-947B-4FB1-AC90-09B2380D9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447800"/>
            <a:ext cx="0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任意多边形 64594">
            <a:extLst>
              <a:ext uri="{FF2B5EF4-FFF2-40B4-BE49-F238E27FC236}">
                <a16:creationId xmlns:a16="http://schemas.microsoft.com/office/drawing/2014/main" id="{46C73687-9D93-4086-80D1-C284E0CF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674813"/>
            <a:ext cx="652463" cy="1587"/>
          </a:xfrm>
          <a:custGeom>
            <a:avLst/>
            <a:gdLst>
              <a:gd name="T0" fmla="*/ 0 w 411"/>
              <a:gd name="T1" fmla="*/ 1 h 1"/>
              <a:gd name="T2" fmla="*/ 411 w 41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1" h="1">
                <a:moveTo>
                  <a:pt x="0" y="1"/>
                </a:moveTo>
                <a:lnTo>
                  <a:pt x="411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任意多边形 64595">
            <a:extLst>
              <a:ext uri="{FF2B5EF4-FFF2-40B4-BE49-F238E27FC236}">
                <a16:creationId xmlns:a16="http://schemas.microsoft.com/office/drawing/2014/main" id="{3FC004F0-C721-4492-8EDF-EA4EBD8BF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673225"/>
            <a:ext cx="647700" cy="15875"/>
          </a:xfrm>
          <a:custGeom>
            <a:avLst/>
            <a:gdLst>
              <a:gd name="T0" fmla="*/ 0 w 408"/>
              <a:gd name="T1" fmla="*/ 0 h 10"/>
              <a:gd name="T2" fmla="*/ 408 w 408"/>
              <a:gd name="T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08" h="10">
                <a:moveTo>
                  <a:pt x="0" y="0"/>
                </a:moveTo>
                <a:lnTo>
                  <a:pt x="408" y="1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任意多边形 64596">
            <a:extLst>
              <a:ext uri="{FF2B5EF4-FFF2-40B4-BE49-F238E27FC236}">
                <a16:creationId xmlns:a16="http://schemas.microsoft.com/office/drawing/2014/main" id="{2624FBF2-F12B-4953-8F7F-EB09692B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743200"/>
            <a:ext cx="676275" cy="4763"/>
          </a:xfrm>
          <a:custGeom>
            <a:avLst/>
            <a:gdLst>
              <a:gd name="T0" fmla="*/ 0 w 426"/>
              <a:gd name="T1" fmla="*/ 0 h 3"/>
              <a:gd name="T2" fmla="*/ 426 w 426"/>
              <a:gd name="T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26" h="3">
                <a:moveTo>
                  <a:pt x="0" y="0"/>
                </a:moveTo>
                <a:lnTo>
                  <a:pt x="426" y="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任意多边形 64597">
            <a:extLst>
              <a:ext uri="{FF2B5EF4-FFF2-40B4-BE49-F238E27FC236}">
                <a16:creationId xmlns:a16="http://schemas.microsoft.com/office/drawing/2014/main" id="{A183363D-71F7-4D6B-8B23-B50E5FC6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2733675"/>
            <a:ext cx="647700" cy="14288"/>
          </a:xfrm>
          <a:custGeom>
            <a:avLst/>
            <a:gdLst>
              <a:gd name="T0" fmla="*/ 0 w 408"/>
              <a:gd name="T1" fmla="*/ 9 h 9"/>
              <a:gd name="T2" fmla="*/ 408 w 408"/>
              <a:gd name="T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08" h="9">
                <a:moveTo>
                  <a:pt x="0" y="9"/>
                </a:moveTo>
                <a:lnTo>
                  <a:pt x="408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椭圆 64598">
            <a:extLst>
              <a:ext uri="{FF2B5EF4-FFF2-40B4-BE49-F238E27FC236}">
                <a16:creationId xmlns:a16="http://schemas.microsoft.com/office/drawing/2014/main" id="{D8554BF3-E376-4BD6-B295-26DA10594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838200" cy="7620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任意多边形 64599">
            <a:extLst>
              <a:ext uri="{FF2B5EF4-FFF2-40B4-BE49-F238E27FC236}">
                <a16:creationId xmlns:a16="http://schemas.microsoft.com/office/drawing/2014/main" id="{A4CF730F-2A82-4A87-8414-BFC4D5A9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1676400"/>
            <a:ext cx="1587" cy="1054100"/>
          </a:xfrm>
          <a:custGeom>
            <a:avLst/>
            <a:gdLst>
              <a:gd name="T0" fmla="*/ 0 w 1"/>
              <a:gd name="T1" fmla="*/ 0 h 664"/>
              <a:gd name="T2" fmla="*/ 0 w 1"/>
              <a:gd name="T3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64">
                <a:moveTo>
                  <a:pt x="0" y="0"/>
                </a:moveTo>
                <a:lnTo>
                  <a:pt x="0" y="664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椭圆 64600">
            <a:extLst>
              <a:ext uri="{FF2B5EF4-FFF2-40B4-BE49-F238E27FC236}">
                <a16:creationId xmlns:a16="http://schemas.microsoft.com/office/drawing/2014/main" id="{EB7A13FC-2D6B-4F07-90EF-93936357B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16100"/>
            <a:ext cx="838200" cy="7620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直接连接符 64601">
            <a:extLst>
              <a:ext uri="{FF2B5EF4-FFF2-40B4-BE49-F238E27FC236}">
                <a16:creationId xmlns:a16="http://schemas.microsoft.com/office/drawing/2014/main" id="{80C80B41-08B8-4AB7-9FAF-DE7228DE6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143000"/>
            <a:ext cx="0" cy="213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直接连接符 64602">
            <a:extLst>
              <a:ext uri="{FF2B5EF4-FFF2-40B4-BE49-F238E27FC236}">
                <a16:creationId xmlns:a16="http://schemas.microsoft.com/office/drawing/2014/main" id="{E54480B8-B93B-40EE-B99F-CB8178E20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143000"/>
            <a:ext cx="0" cy="213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任意多边形 64603">
            <a:extLst>
              <a:ext uri="{FF2B5EF4-FFF2-40B4-BE49-F238E27FC236}">
                <a16:creationId xmlns:a16="http://schemas.microsoft.com/office/drawing/2014/main" id="{283AEADD-D39C-4D8A-A89E-8AD31F59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143000"/>
            <a:ext cx="1758950" cy="1588"/>
          </a:xfrm>
          <a:custGeom>
            <a:avLst/>
            <a:gdLst>
              <a:gd name="T0" fmla="*/ 0 w 1108"/>
              <a:gd name="T1" fmla="*/ 0 h 1"/>
              <a:gd name="T2" fmla="*/ 1108 w 1108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08" h="1">
                <a:moveTo>
                  <a:pt x="0" y="0"/>
                </a:moveTo>
                <a:lnTo>
                  <a:pt x="1108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任意多边形 64604">
            <a:extLst>
              <a:ext uri="{FF2B5EF4-FFF2-40B4-BE49-F238E27FC236}">
                <a16:creationId xmlns:a16="http://schemas.microsoft.com/office/drawing/2014/main" id="{7E566111-AD1D-4D18-AA8D-8017549A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276600"/>
            <a:ext cx="1770063" cy="3175"/>
          </a:xfrm>
          <a:custGeom>
            <a:avLst/>
            <a:gdLst>
              <a:gd name="T0" fmla="*/ 0 w 1115"/>
              <a:gd name="T1" fmla="*/ 0 h 2"/>
              <a:gd name="T2" fmla="*/ 1115 w 1115"/>
              <a:gd name="T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15" h="2">
                <a:moveTo>
                  <a:pt x="0" y="0"/>
                </a:moveTo>
                <a:lnTo>
                  <a:pt x="1115" y="2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任意多边形 64605">
            <a:extLst>
              <a:ext uri="{FF2B5EF4-FFF2-40B4-BE49-F238E27FC236}">
                <a16:creationId xmlns:a16="http://schemas.microsoft.com/office/drawing/2014/main" id="{FF397AFD-231D-4407-AC5A-8ED616BC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1143000"/>
            <a:ext cx="4762" cy="554038"/>
          </a:xfrm>
          <a:custGeom>
            <a:avLst/>
            <a:gdLst>
              <a:gd name="T0" fmla="*/ 3 w 3"/>
              <a:gd name="T1" fmla="*/ 0 h 349"/>
              <a:gd name="T2" fmla="*/ 0 w 3"/>
              <a:gd name="T3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349">
                <a:moveTo>
                  <a:pt x="3" y="0"/>
                </a:moveTo>
                <a:lnTo>
                  <a:pt x="0" y="349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任意多边形 64606">
            <a:extLst>
              <a:ext uri="{FF2B5EF4-FFF2-40B4-BE49-F238E27FC236}">
                <a16:creationId xmlns:a16="http://schemas.microsoft.com/office/drawing/2014/main" id="{E1AD6DDF-4CF9-4755-8958-C98303221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674813"/>
            <a:ext cx="468313" cy="1587"/>
          </a:xfrm>
          <a:custGeom>
            <a:avLst/>
            <a:gdLst>
              <a:gd name="T0" fmla="*/ 0 w 295"/>
              <a:gd name="T1" fmla="*/ 1 h 1"/>
              <a:gd name="T2" fmla="*/ 295 w 295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5" h="1">
                <a:moveTo>
                  <a:pt x="0" y="1"/>
                </a:moveTo>
                <a:lnTo>
                  <a:pt x="295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任意多边形 64607">
            <a:extLst>
              <a:ext uri="{FF2B5EF4-FFF2-40B4-BE49-F238E27FC236}">
                <a16:creationId xmlns:a16="http://schemas.microsoft.com/office/drawing/2014/main" id="{17148F27-9C44-47AC-AC57-03D96C676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3" y="1676400"/>
            <a:ext cx="1587" cy="1095375"/>
          </a:xfrm>
          <a:custGeom>
            <a:avLst/>
            <a:gdLst>
              <a:gd name="T0" fmla="*/ 1 w 1"/>
              <a:gd name="T1" fmla="*/ 0 h 690"/>
              <a:gd name="T2" fmla="*/ 0 w 1"/>
              <a:gd name="T3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90">
                <a:moveTo>
                  <a:pt x="1" y="0"/>
                </a:moveTo>
                <a:lnTo>
                  <a:pt x="0" y="69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直接连接符 64608">
            <a:extLst>
              <a:ext uri="{FF2B5EF4-FFF2-40B4-BE49-F238E27FC236}">
                <a16:creationId xmlns:a16="http://schemas.microsoft.com/office/drawing/2014/main" id="{9B409556-E550-4E1C-847D-C2A430DA23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4800" y="2743200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任意多边形 64609">
            <a:extLst>
              <a:ext uri="{FF2B5EF4-FFF2-40B4-BE49-F238E27FC236}">
                <a16:creationId xmlns:a16="http://schemas.microsoft.com/office/drawing/2014/main" id="{9FBBA7D4-27EE-465B-8E60-DC5FB828F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743200"/>
            <a:ext cx="468313" cy="4763"/>
          </a:xfrm>
          <a:custGeom>
            <a:avLst/>
            <a:gdLst>
              <a:gd name="T0" fmla="*/ 0 w 295"/>
              <a:gd name="T1" fmla="*/ 0 h 3"/>
              <a:gd name="T2" fmla="*/ 295 w 295"/>
              <a:gd name="T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5" h="3">
                <a:moveTo>
                  <a:pt x="0" y="0"/>
                </a:moveTo>
                <a:lnTo>
                  <a:pt x="295" y="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直接连接符 64610">
            <a:extLst>
              <a:ext uri="{FF2B5EF4-FFF2-40B4-BE49-F238E27FC236}">
                <a16:creationId xmlns:a16="http://schemas.microsoft.com/office/drawing/2014/main" id="{A437BFA3-E968-425B-AD97-D3C3BE547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6002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直接连接符 64611">
            <a:extLst>
              <a:ext uri="{FF2B5EF4-FFF2-40B4-BE49-F238E27FC236}">
                <a16:creationId xmlns:a16="http://schemas.microsoft.com/office/drawing/2014/main" id="{51158EE6-A8B0-4723-BD4D-DF51DCDE5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8194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直接连接符 64612">
            <a:extLst>
              <a:ext uri="{FF2B5EF4-FFF2-40B4-BE49-F238E27FC236}">
                <a16:creationId xmlns:a16="http://schemas.microsoft.com/office/drawing/2014/main" id="{6CF85590-C922-4467-813F-A9397DB2D0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14478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直接连接符 64613">
            <a:extLst>
              <a:ext uri="{FF2B5EF4-FFF2-40B4-BE49-F238E27FC236}">
                <a16:creationId xmlns:a16="http://schemas.microsoft.com/office/drawing/2014/main" id="{56B860F1-E899-45B4-8379-48B57309F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9718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直接连接符 64614">
            <a:extLst>
              <a:ext uri="{FF2B5EF4-FFF2-40B4-BE49-F238E27FC236}">
                <a16:creationId xmlns:a16="http://schemas.microsoft.com/office/drawing/2014/main" id="{244BA0E9-2E26-420B-9111-EAAF80C72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447800"/>
            <a:ext cx="0" cy="1524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直接连接符 64615">
            <a:extLst>
              <a:ext uri="{FF2B5EF4-FFF2-40B4-BE49-F238E27FC236}">
                <a16:creationId xmlns:a16="http://schemas.microsoft.com/office/drawing/2014/main" id="{8907F970-3D6D-4F1B-B3A1-17D940AB4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828800"/>
            <a:ext cx="762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直接连接符 64616">
            <a:extLst>
              <a:ext uri="{FF2B5EF4-FFF2-40B4-BE49-F238E27FC236}">
                <a16:creationId xmlns:a16="http://schemas.microsoft.com/office/drawing/2014/main" id="{F94735C6-4202-4CE2-8C4C-1D7A05CFC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590800"/>
            <a:ext cx="762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文本框 64617">
            <a:extLst>
              <a:ext uri="{FF2B5EF4-FFF2-40B4-BE49-F238E27FC236}">
                <a16:creationId xmlns:a16="http://schemas.microsoft.com/office/drawing/2014/main" id="{96F11205-924C-4DD2-B95C-B0D98A5A3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0675"/>
            <a:ext cx="32543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：求作俯视图</a:t>
            </a:r>
          </a:p>
        </p:txBody>
      </p:sp>
      <p:sp>
        <p:nvSpPr>
          <p:cNvPr id="109" name="直接连接符 108">
            <a:extLst>
              <a:ext uri="{FF2B5EF4-FFF2-40B4-BE49-F238E27FC236}">
                <a16:creationId xmlns:a16="http://schemas.microsoft.com/office/drawing/2014/main" id="{DDC34594-8B8B-4D8D-9575-30C009E94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733800"/>
            <a:ext cx="0" cy="2590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068E4EA-039E-4A8A-BA89-2A6CA3A635D0}"/>
              </a:ext>
            </a:extLst>
          </p:cNvPr>
          <p:cNvGrpSpPr>
            <a:grpSpLocks/>
          </p:cNvGrpSpPr>
          <p:nvPr/>
        </p:nvGrpSpPr>
        <p:grpSpPr bwMode="auto">
          <a:xfrm>
            <a:off x="3205163" y="2173288"/>
            <a:ext cx="2265362" cy="1703387"/>
            <a:chOff x="2019" y="1369"/>
            <a:chExt cx="1427" cy="1073"/>
          </a:xfrm>
        </p:grpSpPr>
        <p:sp>
          <p:nvSpPr>
            <p:cNvPr id="111" name="任意多边形 64620">
              <a:extLst>
                <a:ext uri="{FF2B5EF4-FFF2-40B4-BE49-F238E27FC236}">
                  <a16:creationId xmlns:a16="http://schemas.microsoft.com/office/drawing/2014/main" id="{8127CADF-3B9E-4CBF-954E-0D9547E5F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1397"/>
              <a:ext cx="1" cy="1031"/>
            </a:xfrm>
            <a:custGeom>
              <a:avLst/>
              <a:gdLst>
                <a:gd name="T0" fmla="*/ 0 w 1"/>
                <a:gd name="T1" fmla="*/ 0 h 1031"/>
                <a:gd name="T2" fmla="*/ 0 w 1"/>
                <a:gd name="T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31">
                  <a:moveTo>
                    <a:pt x="0" y="0"/>
                  </a:moveTo>
                  <a:lnTo>
                    <a:pt x="0" y="1031"/>
                  </a:lnTo>
                </a:path>
              </a:pathLst>
            </a:cu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任意多边形 64621">
              <a:extLst>
                <a:ext uri="{FF2B5EF4-FFF2-40B4-BE49-F238E27FC236}">
                  <a16:creationId xmlns:a16="http://schemas.microsoft.com/office/drawing/2014/main" id="{9EF5AE67-8B12-41DD-8E93-884215D38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369"/>
              <a:ext cx="1" cy="1073"/>
            </a:xfrm>
            <a:custGeom>
              <a:avLst/>
              <a:gdLst>
                <a:gd name="T0" fmla="*/ 0 w 1"/>
                <a:gd name="T1" fmla="*/ 0 h 1073"/>
                <a:gd name="T2" fmla="*/ 0 w 1"/>
                <a:gd name="T3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73">
                  <a:moveTo>
                    <a:pt x="0" y="0"/>
                  </a:moveTo>
                  <a:lnTo>
                    <a:pt x="0" y="1073"/>
                  </a:lnTo>
                </a:path>
              </a:pathLst>
            </a:cu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557558A7-9F99-4DE6-A0BC-CA319368C46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6600" y="3810000"/>
            <a:ext cx="2133600" cy="22860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3876F58-D871-4F18-81B5-38E80F826139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676400"/>
            <a:ext cx="1981200" cy="4038600"/>
            <a:chOff x="2112" y="1056"/>
            <a:chExt cx="1248" cy="2544"/>
          </a:xfrm>
        </p:grpSpPr>
        <p:sp>
          <p:nvSpPr>
            <p:cNvPr id="115" name="直接连接符 64624">
              <a:extLst>
                <a:ext uri="{FF2B5EF4-FFF2-40B4-BE49-F238E27FC236}">
                  <a16:creationId xmlns:a16="http://schemas.microsoft.com/office/drawing/2014/main" id="{0C0EEFAA-A9D5-4FD2-8CBD-A39597312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056"/>
              <a:ext cx="0" cy="2544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直接连接符 64625">
              <a:extLst>
                <a:ext uri="{FF2B5EF4-FFF2-40B4-BE49-F238E27FC236}">
                  <a16:creationId xmlns:a16="http://schemas.microsoft.com/office/drawing/2014/main" id="{2A8BBBED-6491-44BF-9D28-6EF336D78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056"/>
              <a:ext cx="0" cy="2544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7" name="直接连接符 116">
            <a:extLst>
              <a:ext uri="{FF2B5EF4-FFF2-40B4-BE49-F238E27FC236}">
                <a16:creationId xmlns:a16="http://schemas.microsoft.com/office/drawing/2014/main" id="{041A9E25-A65B-474B-8425-FAB71DCCE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562600"/>
            <a:ext cx="1981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FE418C4-C318-4582-AE12-5777D7B6F0D9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562600"/>
            <a:ext cx="1981200" cy="457200"/>
            <a:chOff x="2112" y="3504"/>
            <a:chExt cx="1248" cy="288"/>
          </a:xfrm>
        </p:grpSpPr>
        <p:sp>
          <p:nvSpPr>
            <p:cNvPr id="119" name="直接连接符 64628">
              <a:extLst>
                <a:ext uri="{FF2B5EF4-FFF2-40B4-BE49-F238E27FC236}">
                  <a16:creationId xmlns:a16="http://schemas.microsoft.com/office/drawing/2014/main" id="{42D0A5C7-6730-4CCF-8F0E-877E0BD90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50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直接连接符 64629">
              <a:extLst>
                <a:ext uri="{FF2B5EF4-FFF2-40B4-BE49-F238E27FC236}">
                  <a16:creationId xmlns:a16="http://schemas.microsoft.com/office/drawing/2014/main" id="{140F14D7-F773-4E98-960A-6E0FA4D69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50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DEB0E61-443A-4D21-B35F-F25D14AD128F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2209800"/>
            <a:ext cx="1371600" cy="1676400"/>
            <a:chOff x="2304" y="1392"/>
            <a:chExt cx="864" cy="1056"/>
          </a:xfrm>
        </p:grpSpPr>
        <p:sp>
          <p:nvSpPr>
            <p:cNvPr id="122" name="直接连接符 64631">
              <a:extLst>
                <a:ext uri="{FF2B5EF4-FFF2-40B4-BE49-F238E27FC236}">
                  <a16:creationId xmlns:a16="http://schemas.microsoft.com/office/drawing/2014/main" id="{DD2D4018-F520-48C0-93EB-7F2853FA2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392"/>
              <a:ext cx="0" cy="1056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直接连接符 64632">
              <a:extLst>
                <a:ext uri="{FF2B5EF4-FFF2-40B4-BE49-F238E27FC236}">
                  <a16:creationId xmlns:a16="http://schemas.microsoft.com/office/drawing/2014/main" id="{426C9EB5-9407-42BB-A71F-3CBA33862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392"/>
              <a:ext cx="0" cy="1056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ADCE787-2160-47AC-8682-29CA20BDBEA6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886200"/>
            <a:ext cx="1371600" cy="2133600"/>
            <a:chOff x="2304" y="2448"/>
            <a:chExt cx="864" cy="1344"/>
          </a:xfrm>
        </p:grpSpPr>
        <p:sp>
          <p:nvSpPr>
            <p:cNvPr id="125" name="直接连接符 64634">
              <a:extLst>
                <a:ext uri="{FF2B5EF4-FFF2-40B4-BE49-F238E27FC236}">
                  <a16:creationId xmlns:a16="http://schemas.microsoft.com/office/drawing/2014/main" id="{448D4561-48D7-4E19-ACEA-29BD1DEB1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448"/>
              <a:ext cx="0" cy="1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直接连接符 64635">
              <a:extLst>
                <a:ext uri="{FF2B5EF4-FFF2-40B4-BE49-F238E27FC236}">
                  <a16:creationId xmlns:a16="http://schemas.microsoft.com/office/drawing/2014/main" id="{B619A392-1F49-4EAC-A4C6-EB8E0A809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48"/>
              <a:ext cx="0" cy="1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29E29B3-2D41-4DDC-8F86-70E624BA58E6}"/>
              </a:ext>
            </a:extLst>
          </p:cNvPr>
          <p:cNvGrpSpPr>
            <a:grpSpLocks/>
          </p:cNvGrpSpPr>
          <p:nvPr/>
        </p:nvGrpSpPr>
        <p:grpSpPr bwMode="auto">
          <a:xfrm>
            <a:off x="4006850" y="1676400"/>
            <a:ext cx="673100" cy="3886200"/>
            <a:chOff x="2524" y="1056"/>
            <a:chExt cx="424" cy="2448"/>
          </a:xfrm>
        </p:grpSpPr>
        <p:sp>
          <p:nvSpPr>
            <p:cNvPr id="128" name="直接连接符 64637">
              <a:extLst>
                <a:ext uri="{FF2B5EF4-FFF2-40B4-BE49-F238E27FC236}">
                  <a16:creationId xmlns:a16="http://schemas.microsoft.com/office/drawing/2014/main" id="{FF2077C7-DF37-470B-A1E5-F19DD6CC9F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1056"/>
              <a:ext cx="0" cy="2448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直接连接符 64638">
              <a:extLst>
                <a:ext uri="{FF2B5EF4-FFF2-40B4-BE49-F238E27FC236}">
                  <a16:creationId xmlns:a16="http://schemas.microsoft.com/office/drawing/2014/main" id="{DC44206A-225B-415F-B0CD-5C556B132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4" y="1056"/>
              <a:ext cx="0" cy="2448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0" name="直接连接符 129">
            <a:extLst>
              <a:ext uri="{FF2B5EF4-FFF2-40B4-BE49-F238E27FC236}">
                <a16:creationId xmlns:a16="http://schemas.microsoft.com/office/drawing/2014/main" id="{586FE60A-EFEE-4461-9A25-D047F6BA5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5263" y="6019800"/>
            <a:ext cx="681037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FA069F14-D7E4-4691-AD94-7E8A12716B5F}"/>
              </a:ext>
            </a:extLst>
          </p:cNvPr>
          <p:cNvGrpSpPr>
            <a:grpSpLocks/>
          </p:cNvGrpSpPr>
          <p:nvPr/>
        </p:nvGrpSpPr>
        <p:grpSpPr bwMode="auto">
          <a:xfrm>
            <a:off x="4005263" y="5562600"/>
            <a:ext cx="681037" cy="457200"/>
            <a:chOff x="2496" y="3504"/>
            <a:chExt cx="480" cy="288"/>
          </a:xfrm>
        </p:grpSpPr>
        <p:sp>
          <p:nvSpPr>
            <p:cNvPr id="132" name="直接连接符 64641">
              <a:extLst>
                <a:ext uri="{FF2B5EF4-FFF2-40B4-BE49-F238E27FC236}">
                  <a16:creationId xmlns:a16="http://schemas.microsoft.com/office/drawing/2014/main" id="{A03E0983-7AF9-4AD0-B24A-393535B51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50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直接连接符 64642">
              <a:extLst>
                <a:ext uri="{FF2B5EF4-FFF2-40B4-BE49-F238E27FC236}">
                  <a16:creationId xmlns:a16="http://schemas.microsoft.com/office/drawing/2014/main" id="{AB9445FC-CD09-458C-A5FB-DC3C80528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504"/>
              <a:ext cx="0" cy="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4" name="直接连接符 133">
            <a:extLst>
              <a:ext uri="{FF2B5EF4-FFF2-40B4-BE49-F238E27FC236}">
                <a16:creationId xmlns:a16="http://schemas.microsoft.com/office/drawing/2014/main" id="{F8A973CB-59B0-400D-ABFA-3E591EDB6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276600"/>
            <a:ext cx="0" cy="68580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直接连接符 134">
            <a:extLst>
              <a:ext uri="{FF2B5EF4-FFF2-40B4-BE49-F238E27FC236}">
                <a16:creationId xmlns:a16="http://schemas.microsoft.com/office/drawing/2014/main" id="{88D54EB3-8C5C-4CEE-8B8F-07A6DB909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105400"/>
            <a:ext cx="3581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直接连接符 135">
            <a:extLst>
              <a:ext uri="{FF2B5EF4-FFF2-40B4-BE49-F238E27FC236}">
                <a16:creationId xmlns:a16="http://schemas.microsoft.com/office/drawing/2014/main" id="{093079D7-27A3-4A75-8382-C786D0CA4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886200"/>
            <a:ext cx="0" cy="12192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直接连接符 136">
            <a:extLst>
              <a:ext uri="{FF2B5EF4-FFF2-40B4-BE49-F238E27FC236}">
                <a16:creationId xmlns:a16="http://schemas.microsoft.com/office/drawing/2014/main" id="{77E1418C-3404-414F-B79D-936CDB60B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971800"/>
            <a:ext cx="0" cy="1752600"/>
          </a:xfrm>
          <a:prstGeom prst="line">
            <a:avLst/>
          </a:prstGeom>
          <a:noFill/>
          <a:ln w="127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直接连接符 137">
            <a:extLst>
              <a:ext uri="{FF2B5EF4-FFF2-40B4-BE49-F238E27FC236}">
                <a16:creationId xmlns:a16="http://schemas.microsoft.com/office/drawing/2014/main" id="{7AED5969-A8BD-40FD-A2BB-58C9A6FD7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4724400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直接连接符 138">
            <a:extLst>
              <a:ext uri="{FF2B5EF4-FFF2-40B4-BE49-F238E27FC236}">
                <a16:creationId xmlns:a16="http://schemas.microsoft.com/office/drawing/2014/main" id="{EECF6B90-9A33-4EF6-B9E9-D1EFCB3DC4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4724400"/>
            <a:ext cx="2133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任意多边形 64649">
            <a:extLst>
              <a:ext uri="{FF2B5EF4-FFF2-40B4-BE49-F238E27FC236}">
                <a16:creationId xmlns:a16="http://schemas.microsoft.com/office/drawing/2014/main" id="{6AE8D8E3-9BC7-4C7A-BE6F-B60C3F5F7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88" y="2217738"/>
            <a:ext cx="1587" cy="1570037"/>
          </a:xfrm>
          <a:custGeom>
            <a:avLst/>
            <a:gdLst>
              <a:gd name="T0" fmla="*/ 0 w 1"/>
              <a:gd name="T1" fmla="*/ 0 h 989"/>
              <a:gd name="T2" fmla="*/ 0 w 1"/>
              <a:gd name="T3" fmla="*/ 989 h 9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89">
                <a:moveTo>
                  <a:pt x="0" y="0"/>
                </a:moveTo>
                <a:lnTo>
                  <a:pt x="0" y="989"/>
                </a:lnTo>
              </a:path>
            </a:pathLst>
          </a:custGeom>
          <a:noFill/>
          <a:ln w="127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任意多边形 64650">
            <a:extLst>
              <a:ext uri="{FF2B5EF4-FFF2-40B4-BE49-F238E27FC236}">
                <a16:creationId xmlns:a16="http://schemas.microsoft.com/office/drawing/2014/main" id="{DC2F1CB1-15EE-4840-BA8C-5B802FB1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88" y="3763963"/>
            <a:ext cx="1587" cy="1211262"/>
          </a:xfrm>
          <a:custGeom>
            <a:avLst/>
            <a:gdLst>
              <a:gd name="T0" fmla="*/ 0 w 1"/>
              <a:gd name="T1" fmla="*/ 0 h 763"/>
              <a:gd name="T2" fmla="*/ 0 w 1"/>
              <a:gd name="T3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63">
                <a:moveTo>
                  <a:pt x="0" y="0"/>
                </a:moveTo>
                <a:lnTo>
                  <a:pt x="0" y="763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直接连接符 141">
            <a:extLst>
              <a:ext uri="{FF2B5EF4-FFF2-40B4-BE49-F238E27FC236}">
                <a16:creationId xmlns:a16="http://schemas.microsoft.com/office/drawing/2014/main" id="{5FE804EB-E42B-4AF4-B56D-F194F3F69C2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52400" y="4495800"/>
            <a:ext cx="1219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523BC3A-00C4-45DD-B65C-53F0BCBB918E}"/>
              </a:ext>
            </a:extLst>
          </p:cNvPr>
          <p:cNvGrpSpPr>
            <a:grpSpLocks/>
          </p:cNvGrpSpPr>
          <p:nvPr/>
        </p:nvGrpSpPr>
        <p:grpSpPr bwMode="auto">
          <a:xfrm>
            <a:off x="919163" y="2209800"/>
            <a:ext cx="833437" cy="1676400"/>
            <a:chOff x="579" y="1392"/>
            <a:chExt cx="525" cy="1056"/>
          </a:xfrm>
        </p:grpSpPr>
        <p:sp>
          <p:nvSpPr>
            <p:cNvPr id="144" name="任意多边形 64653">
              <a:extLst>
                <a:ext uri="{FF2B5EF4-FFF2-40B4-BE49-F238E27FC236}">
                  <a16:creationId xmlns:a16="http://schemas.microsoft.com/office/drawing/2014/main" id="{83CE1C01-8370-4852-A004-78B5CF53E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" y="1397"/>
              <a:ext cx="1" cy="1045"/>
            </a:xfrm>
            <a:custGeom>
              <a:avLst/>
              <a:gdLst>
                <a:gd name="T0" fmla="*/ 0 w 1"/>
                <a:gd name="T1" fmla="*/ 0 h 1045"/>
                <a:gd name="T2" fmla="*/ 0 w 1"/>
                <a:gd name="T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5">
                  <a:moveTo>
                    <a:pt x="0" y="0"/>
                  </a:moveTo>
                  <a:lnTo>
                    <a:pt x="0" y="1045"/>
                  </a:lnTo>
                </a:path>
              </a:pathLst>
            </a:cu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直接连接符 64654">
              <a:extLst>
                <a:ext uri="{FF2B5EF4-FFF2-40B4-BE49-F238E27FC236}">
                  <a16:creationId xmlns:a16="http://schemas.microsoft.com/office/drawing/2014/main" id="{FA45364D-E5EE-4FBA-9F1A-33C0F222D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92"/>
              <a:ext cx="0" cy="1056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6" name="任意多边形 64655">
            <a:extLst>
              <a:ext uri="{FF2B5EF4-FFF2-40B4-BE49-F238E27FC236}">
                <a16:creationId xmlns:a16="http://schemas.microsoft.com/office/drawing/2014/main" id="{BD528422-0792-4763-AF2C-B8F4EAD9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2195513"/>
            <a:ext cx="1588" cy="1524000"/>
          </a:xfrm>
          <a:custGeom>
            <a:avLst/>
            <a:gdLst>
              <a:gd name="T0" fmla="*/ 0 w 1"/>
              <a:gd name="T1" fmla="*/ 0 h 960"/>
              <a:gd name="T2" fmla="*/ 0 w 1"/>
              <a:gd name="T3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60">
                <a:moveTo>
                  <a:pt x="0" y="0"/>
                </a:moveTo>
                <a:lnTo>
                  <a:pt x="0" y="960"/>
                </a:lnTo>
              </a:path>
            </a:pathLst>
          </a:custGeom>
          <a:noFill/>
          <a:ln w="127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任意多边形 64656">
            <a:extLst>
              <a:ext uri="{FF2B5EF4-FFF2-40B4-BE49-F238E27FC236}">
                <a16:creationId xmlns:a16="http://schemas.microsoft.com/office/drawing/2014/main" id="{6AF2BC7F-7DC0-4161-94B0-70C705F6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3763963"/>
            <a:ext cx="1588" cy="1120775"/>
          </a:xfrm>
          <a:custGeom>
            <a:avLst/>
            <a:gdLst>
              <a:gd name="T0" fmla="*/ 0 w 1"/>
              <a:gd name="T1" fmla="*/ 0 h 706"/>
              <a:gd name="T2" fmla="*/ 0 w 1"/>
              <a:gd name="T3" fmla="*/ 706 h 70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06">
                <a:moveTo>
                  <a:pt x="0" y="0"/>
                </a:moveTo>
                <a:lnTo>
                  <a:pt x="0" y="706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7958FC97-A7B9-48F6-9C2D-562D6AC29FBA}"/>
              </a:ext>
            </a:extLst>
          </p:cNvPr>
          <p:cNvGrpSpPr>
            <a:grpSpLocks/>
          </p:cNvGrpSpPr>
          <p:nvPr/>
        </p:nvGrpSpPr>
        <p:grpSpPr bwMode="auto">
          <a:xfrm>
            <a:off x="1887538" y="2209800"/>
            <a:ext cx="855662" cy="1676400"/>
            <a:chOff x="565" y="1392"/>
            <a:chExt cx="539" cy="1056"/>
          </a:xfrm>
        </p:grpSpPr>
        <p:sp>
          <p:nvSpPr>
            <p:cNvPr id="149" name="任意多边形 64658">
              <a:extLst>
                <a:ext uri="{FF2B5EF4-FFF2-40B4-BE49-F238E27FC236}">
                  <a16:creationId xmlns:a16="http://schemas.microsoft.com/office/drawing/2014/main" id="{8478EFE2-4865-41C6-A996-E045A53A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1412"/>
              <a:ext cx="1" cy="1016"/>
            </a:xfrm>
            <a:custGeom>
              <a:avLst/>
              <a:gdLst>
                <a:gd name="T0" fmla="*/ 0 w 1"/>
                <a:gd name="T1" fmla="*/ 0 h 1016"/>
                <a:gd name="T2" fmla="*/ 0 w 1"/>
                <a:gd name="T3" fmla="*/ 101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16">
                  <a:moveTo>
                    <a:pt x="0" y="0"/>
                  </a:moveTo>
                  <a:lnTo>
                    <a:pt x="0" y="1016"/>
                  </a:lnTo>
                </a:path>
              </a:pathLst>
            </a:cu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直接连接符 64659">
              <a:extLst>
                <a:ext uri="{FF2B5EF4-FFF2-40B4-BE49-F238E27FC236}">
                  <a16:creationId xmlns:a16="http://schemas.microsoft.com/office/drawing/2014/main" id="{BD2F5A4A-AE31-4E1E-AD93-3691FFE70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392"/>
              <a:ext cx="0" cy="1056"/>
            </a:xfrm>
            <a:prstGeom prst="line">
              <a:avLst/>
            </a:prstGeom>
            <a:noFill/>
            <a:ln w="12700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CA90D32-4F90-450E-8FF6-1945D98EBABA}"/>
              </a:ext>
            </a:extLst>
          </p:cNvPr>
          <p:cNvGrpSpPr>
            <a:grpSpLocks/>
          </p:cNvGrpSpPr>
          <p:nvPr/>
        </p:nvGrpSpPr>
        <p:grpSpPr bwMode="auto">
          <a:xfrm>
            <a:off x="1887538" y="3886200"/>
            <a:ext cx="855662" cy="865188"/>
            <a:chOff x="565" y="2448"/>
            <a:chExt cx="539" cy="545"/>
          </a:xfrm>
        </p:grpSpPr>
        <p:sp>
          <p:nvSpPr>
            <p:cNvPr id="152" name="直接连接符 64661">
              <a:extLst>
                <a:ext uri="{FF2B5EF4-FFF2-40B4-BE49-F238E27FC236}">
                  <a16:creationId xmlns:a16="http://schemas.microsoft.com/office/drawing/2014/main" id="{1833E127-E70D-410C-BFB7-58A7172D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任意多边形 64662">
              <a:extLst>
                <a:ext uri="{FF2B5EF4-FFF2-40B4-BE49-F238E27FC236}">
                  <a16:creationId xmlns:a16="http://schemas.microsoft.com/office/drawing/2014/main" id="{5A70D55E-FD6C-4D66-90AF-2DE34B33E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2456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4" name="直接连接符 153">
            <a:extLst>
              <a:ext uri="{FF2B5EF4-FFF2-40B4-BE49-F238E27FC236}">
                <a16:creationId xmlns:a16="http://schemas.microsoft.com/office/drawing/2014/main" id="{9AA6172F-B41E-4218-9AF2-0836ACCCD6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886200"/>
            <a:ext cx="3581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3076480-D42B-4043-BF63-3ADF13ADA39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886200"/>
            <a:ext cx="838200" cy="838200"/>
            <a:chOff x="576" y="2448"/>
            <a:chExt cx="528" cy="528"/>
          </a:xfrm>
        </p:grpSpPr>
        <p:sp>
          <p:nvSpPr>
            <p:cNvPr id="156" name="直接连接符 64665">
              <a:extLst>
                <a:ext uri="{FF2B5EF4-FFF2-40B4-BE49-F238E27FC236}">
                  <a16:creationId xmlns:a16="http://schemas.microsoft.com/office/drawing/2014/main" id="{D3B53A46-19BC-48C1-A11C-FC8595365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直接连接符 64666">
              <a:extLst>
                <a:ext uri="{FF2B5EF4-FFF2-40B4-BE49-F238E27FC236}">
                  <a16:creationId xmlns:a16="http://schemas.microsoft.com/office/drawing/2014/main" id="{B2AC8D02-2A7A-4595-BA94-57E71C7CC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4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6561">
            <a:extLst>
              <a:ext uri="{FF2B5EF4-FFF2-40B4-BE49-F238E27FC236}">
                <a16:creationId xmlns:a16="http://schemas.microsoft.com/office/drawing/2014/main" id="{01C2F48E-2444-4CD9-B745-9938C44C3B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2362200"/>
            <a:ext cx="5334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66562">
            <a:extLst>
              <a:ext uri="{FF2B5EF4-FFF2-40B4-BE49-F238E27FC236}">
                <a16:creationId xmlns:a16="http://schemas.microsoft.com/office/drawing/2014/main" id="{9DDAB2DE-7538-4EA1-8474-643D62BD0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1295400"/>
            <a:ext cx="2144713" cy="21336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直接连接符 66563">
            <a:extLst>
              <a:ext uri="{FF2B5EF4-FFF2-40B4-BE49-F238E27FC236}">
                <a16:creationId xmlns:a16="http://schemas.microsoft.com/office/drawing/2014/main" id="{5C3854A7-0B37-4E68-9A91-97E8369A5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066800"/>
            <a:ext cx="0" cy="2667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直接连接符 66564">
            <a:extLst>
              <a:ext uri="{FF2B5EF4-FFF2-40B4-BE49-F238E27FC236}">
                <a16:creationId xmlns:a16="http://schemas.microsoft.com/office/drawing/2014/main" id="{61046024-18DC-44FB-8937-2176A8DEC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362200"/>
            <a:ext cx="28194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任意多边形 66565">
            <a:extLst>
              <a:ext uri="{FF2B5EF4-FFF2-40B4-BE49-F238E27FC236}">
                <a16:creationId xmlns:a16="http://schemas.microsoft.com/office/drawing/2014/main" id="{75D783D8-4196-4B81-ACF2-6FF4F110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88" y="1841500"/>
            <a:ext cx="1587" cy="1054100"/>
          </a:xfrm>
          <a:custGeom>
            <a:avLst/>
            <a:gdLst>
              <a:gd name="T0" fmla="*/ 0 w 1"/>
              <a:gd name="T1" fmla="*/ 0 h 664"/>
              <a:gd name="T2" fmla="*/ 0 w 1"/>
              <a:gd name="T3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64">
                <a:moveTo>
                  <a:pt x="0" y="0"/>
                </a:moveTo>
                <a:lnTo>
                  <a:pt x="0" y="664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66566">
            <a:extLst>
              <a:ext uri="{FF2B5EF4-FFF2-40B4-BE49-F238E27FC236}">
                <a16:creationId xmlns:a16="http://schemas.microsoft.com/office/drawing/2014/main" id="{E3FA17CA-6AAC-4DB8-A14B-624739BF0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676400"/>
            <a:ext cx="1371600" cy="1370013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直接连接符 66567">
            <a:extLst>
              <a:ext uri="{FF2B5EF4-FFF2-40B4-BE49-F238E27FC236}">
                <a16:creationId xmlns:a16="http://schemas.microsoft.com/office/drawing/2014/main" id="{2F243E5F-E072-4939-841D-678FC27CB5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12954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直接连接符 66568">
            <a:extLst>
              <a:ext uri="{FF2B5EF4-FFF2-40B4-BE49-F238E27FC236}">
                <a16:creationId xmlns:a16="http://schemas.microsoft.com/office/drawing/2014/main" id="{076DA8CC-39BF-468E-A5BF-C40E3D8BF3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4290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 66569">
            <a:extLst>
              <a:ext uri="{FF2B5EF4-FFF2-40B4-BE49-F238E27FC236}">
                <a16:creationId xmlns:a16="http://schemas.microsoft.com/office/drawing/2014/main" id="{B2B29F91-E53D-46F4-83E0-011FADDDD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95400"/>
            <a:ext cx="1588" cy="2154238"/>
          </a:xfrm>
          <a:custGeom>
            <a:avLst/>
            <a:gdLst>
              <a:gd name="T0" fmla="*/ 0 w 1"/>
              <a:gd name="T1" fmla="*/ 0 h 1357"/>
              <a:gd name="T2" fmla="*/ 0 w 1"/>
              <a:gd name="T3" fmla="*/ 1357 h 135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57">
                <a:moveTo>
                  <a:pt x="0" y="0"/>
                </a:moveTo>
                <a:lnTo>
                  <a:pt x="0" y="135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66570">
            <a:extLst>
              <a:ext uri="{FF2B5EF4-FFF2-40B4-BE49-F238E27FC236}">
                <a16:creationId xmlns:a16="http://schemas.microsoft.com/office/drawing/2014/main" id="{8ABE3AB0-E75A-4C0A-A530-37E6ECF17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00200"/>
            <a:ext cx="2147888" cy="1588"/>
          </a:xfrm>
          <a:custGeom>
            <a:avLst/>
            <a:gdLst>
              <a:gd name="T0" fmla="*/ 0 w 1353"/>
              <a:gd name="T1" fmla="*/ 0 h 1"/>
              <a:gd name="T2" fmla="*/ 1353 w 1353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53" h="1">
                <a:moveTo>
                  <a:pt x="0" y="0"/>
                </a:moveTo>
                <a:lnTo>
                  <a:pt x="1353" y="1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任意多边形 66571">
            <a:extLst>
              <a:ext uri="{FF2B5EF4-FFF2-40B4-BE49-F238E27FC236}">
                <a16:creationId xmlns:a16="http://schemas.microsoft.com/office/drawing/2014/main" id="{8F3D1163-5B0A-45BB-B602-0DF4CCC64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124200"/>
            <a:ext cx="2147888" cy="1588"/>
          </a:xfrm>
          <a:custGeom>
            <a:avLst/>
            <a:gdLst>
              <a:gd name="T0" fmla="*/ 0 w 1353"/>
              <a:gd name="T1" fmla="*/ 0 h 1"/>
              <a:gd name="T2" fmla="*/ 1353 w 1353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53" h="1">
                <a:moveTo>
                  <a:pt x="0" y="0"/>
                </a:moveTo>
                <a:lnTo>
                  <a:pt x="1353" y="1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任意多边形 66572">
            <a:extLst>
              <a:ext uri="{FF2B5EF4-FFF2-40B4-BE49-F238E27FC236}">
                <a16:creationId xmlns:a16="http://schemas.microsoft.com/office/drawing/2014/main" id="{C89ECC38-C609-401E-A444-3E6EA5BC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1588" cy="1538288"/>
          </a:xfrm>
          <a:custGeom>
            <a:avLst/>
            <a:gdLst>
              <a:gd name="T0" fmla="*/ 0 w 1"/>
              <a:gd name="T1" fmla="*/ 0 h 969"/>
              <a:gd name="T2" fmla="*/ 1 w 1"/>
              <a:gd name="T3" fmla="*/ 969 h 9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69">
                <a:moveTo>
                  <a:pt x="0" y="0"/>
                </a:moveTo>
                <a:lnTo>
                  <a:pt x="1" y="969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66577">
            <a:extLst>
              <a:ext uri="{FF2B5EF4-FFF2-40B4-BE49-F238E27FC236}">
                <a16:creationId xmlns:a16="http://schemas.microsoft.com/office/drawing/2014/main" id="{19AEBF83-6DF0-452D-8602-70D6415DC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43100"/>
            <a:ext cx="838200" cy="838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任意多边形 66578">
            <a:extLst>
              <a:ext uri="{FF2B5EF4-FFF2-40B4-BE49-F238E27FC236}">
                <a16:creationId xmlns:a16="http://schemas.microsoft.com/office/drawing/2014/main" id="{96784BB4-7A26-49FA-A898-60CA282D8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1828800"/>
            <a:ext cx="1587" cy="1054100"/>
          </a:xfrm>
          <a:custGeom>
            <a:avLst/>
            <a:gdLst>
              <a:gd name="T0" fmla="*/ 0 w 1"/>
              <a:gd name="T1" fmla="*/ 0 h 664"/>
              <a:gd name="T2" fmla="*/ 0 w 1"/>
              <a:gd name="T3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64">
                <a:moveTo>
                  <a:pt x="0" y="0"/>
                </a:moveTo>
                <a:lnTo>
                  <a:pt x="0" y="664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66579">
            <a:extLst>
              <a:ext uri="{FF2B5EF4-FFF2-40B4-BE49-F238E27FC236}">
                <a16:creationId xmlns:a16="http://schemas.microsoft.com/office/drawing/2014/main" id="{1720345A-4F21-40C6-8C19-CA8F94A73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955800"/>
            <a:ext cx="838200" cy="8255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任意多边形 66580">
            <a:extLst>
              <a:ext uri="{FF2B5EF4-FFF2-40B4-BE49-F238E27FC236}">
                <a16:creationId xmlns:a16="http://schemas.microsoft.com/office/drawing/2014/main" id="{569A085E-5EE5-4B7A-8B1F-7A1BFBBBF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295400"/>
            <a:ext cx="3175" cy="2154238"/>
          </a:xfrm>
          <a:custGeom>
            <a:avLst/>
            <a:gdLst>
              <a:gd name="T0" fmla="*/ 0 w 2"/>
              <a:gd name="T1" fmla="*/ 0 h 1357"/>
              <a:gd name="T2" fmla="*/ 2 w 2"/>
              <a:gd name="T3" fmla="*/ 1357 h 135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" h="1357">
                <a:moveTo>
                  <a:pt x="0" y="0"/>
                </a:moveTo>
                <a:lnTo>
                  <a:pt x="2" y="1357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直接连接符 66581">
            <a:extLst>
              <a:ext uri="{FF2B5EF4-FFF2-40B4-BE49-F238E27FC236}">
                <a16:creationId xmlns:a16="http://schemas.microsoft.com/office/drawing/2014/main" id="{95539AE3-133A-4C1C-BA41-F1A45C92B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295400"/>
            <a:ext cx="0" cy="2133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直接连接符 66582">
            <a:extLst>
              <a:ext uri="{FF2B5EF4-FFF2-40B4-BE49-F238E27FC236}">
                <a16:creationId xmlns:a16="http://schemas.microsoft.com/office/drawing/2014/main" id="{C32B7E3D-C899-4381-9F15-2FFA16043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295400"/>
            <a:ext cx="1752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任意多边形 66583">
            <a:extLst>
              <a:ext uri="{FF2B5EF4-FFF2-40B4-BE49-F238E27FC236}">
                <a16:creationId xmlns:a16="http://schemas.microsoft.com/office/drawing/2014/main" id="{4BC10D48-C02C-45FE-B00D-E05A5F933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427413"/>
            <a:ext cx="1770063" cy="1587"/>
          </a:xfrm>
          <a:custGeom>
            <a:avLst/>
            <a:gdLst>
              <a:gd name="T0" fmla="*/ 0 w 1115"/>
              <a:gd name="T1" fmla="*/ 1 h 1"/>
              <a:gd name="T2" fmla="*/ 1115 w 1115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15" h="1">
                <a:moveTo>
                  <a:pt x="0" y="1"/>
                </a:moveTo>
                <a:lnTo>
                  <a:pt x="1115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任意多边形 66584">
            <a:extLst>
              <a:ext uri="{FF2B5EF4-FFF2-40B4-BE49-F238E27FC236}">
                <a16:creationId xmlns:a16="http://schemas.microsoft.com/office/drawing/2014/main" id="{E0E15371-5ADF-453B-8883-68EC65F54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1279525"/>
            <a:ext cx="1587" cy="576263"/>
          </a:xfrm>
          <a:custGeom>
            <a:avLst/>
            <a:gdLst>
              <a:gd name="T0" fmla="*/ 0 w 1"/>
              <a:gd name="T1" fmla="*/ 0 h 363"/>
              <a:gd name="T2" fmla="*/ 0 w 1"/>
              <a:gd name="T3" fmla="*/ 363 h 36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363">
                <a:moveTo>
                  <a:pt x="0" y="0"/>
                </a:moveTo>
                <a:lnTo>
                  <a:pt x="0" y="36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任意多边形 66585">
            <a:extLst>
              <a:ext uri="{FF2B5EF4-FFF2-40B4-BE49-F238E27FC236}">
                <a16:creationId xmlns:a16="http://schemas.microsoft.com/office/drawing/2014/main" id="{18488560-0F37-458E-AE89-D1CD678B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828800"/>
            <a:ext cx="468313" cy="4763"/>
          </a:xfrm>
          <a:custGeom>
            <a:avLst/>
            <a:gdLst>
              <a:gd name="T0" fmla="*/ 0 w 295"/>
              <a:gd name="T1" fmla="*/ 0 h 3"/>
              <a:gd name="T2" fmla="*/ 295 w 295"/>
              <a:gd name="T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5" h="3">
                <a:moveTo>
                  <a:pt x="0" y="0"/>
                </a:moveTo>
                <a:lnTo>
                  <a:pt x="295" y="3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任意多边形 66586">
            <a:extLst>
              <a:ext uri="{FF2B5EF4-FFF2-40B4-BE49-F238E27FC236}">
                <a16:creationId xmlns:a16="http://schemas.microsoft.com/office/drawing/2014/main" id="{95549A75-1F90-4141-B370-B5EAA1B1F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3" y="1828800"/>
            <a:ext cx="1587" cy="1077913"/>
          </a:xfrm>
          <a:custGeom>
            <a:avLst/>
            <a:gdLst>
              <a:gd name="T0" fmla="*/ 1 w 1"/>
              <a:gd name="T1" fmla="*/ 0 h 679"/>
              <a:gd name="T2" fmla="*/ 0 w 1"/>
              <a:gd name="T3" fmla="*/ 679 h 67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679">
                <a:moveTo>
                  <a:pt x="1" y="0"/>
                </a:moveTo>
                <a:lnTo>
                  <a:pt x="0" y="679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任意多边形 66587">
            <a:extLst>
              <a:ext uri="{FF2B5EF4-FFF2-40B4-BE49-F238E27FC236}">
                <a16:creationId xmlns:a16="http://schemas.microsoft.com/office/drawing/2014/main" id="{6AEAE219-3366-44FC-BEC3-DE9994266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150" y="2906713"/>
            <a:ext cx="1588" cy="520700"/>
          </a:xfrm>
          <a:custGeom>
            <a:avLst/>
            <a:gdLst>
              <a:gd name="T0" fmla="*/ 0 w 1"/>
              <a:gd name="T1" fmla="*/ 328 h 328"/>
              <a:gd name="T2" fmla="*/ 0 w 1"/>
              <a:gd name="T3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328">
                <a:moveTo>
                  <a:pt x="0" y="328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任意多边形 66588">
            <a:extLst>
              <a:ext uri="{FF2B5EF4-FFF2-40B4-BE49-F238E27FC236}">
                <a16:creationId xmlns:a16="http://schemas.microsoft.com/office/drawing/2014/main" id="{FDC9783A-A9FB-49BE-8A43-5AD17DF57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895600"/>
            <a:ext cx="468313" cy="1588"/>
          </a:xfrm>
          <a:custGeom>
            <a:avLst/>
            <a:gdLst>
              <a:gd name="T0" fmla="*/ 0 w 295"/>
              <a:gd name="T1" fmla="*/ 0 h 1"/>
              <a:gd name="T2" fmla="*/ 295 w 295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5" h="1">
                <a:moveTo>
                  <a:pt x="0" y="0"/>
                </a:moveTo>
                <a:lnTo>
                  <a:pt x="295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直接连接符 66589">
            <a:extLst>
              <a:ext uri="{FF2B5EF4-FFF2-40B4-BE49-F238E27FC236}">
                <a16:creationId xmlns:a16="http://schemas.microsoft.com/office/drawing/2014/main" id="{7D6AC531-949C-469F-A464-685063C50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7526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直接连接符 66590">
            <a:extLst>
              <a:ext uri="{FF2B5EF4-FFF2-40B4-BE49-F238E27FC236}">
                <a16:creationId xmlns:a16="http://schemas.microsoft.com/office/drawing/2014/main" id="{1212C7F3-5C15-48F1-9CC3-4D5BAAF4F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9718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直接连接符 66591">
            <a:extLst>
              <a:ext uri="{FF2B5EF4-FFF2-40B4-BE49-F238E27FC236}">
                <a16:creationId xmlns:a16="http://schemas.microsoft.com/office/drawing/2014/main" id="{C02D602E-AC8F-42DD-97D2-7F73AFCAFA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16002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直接连接符 66592">
            <a:extLst>
              <a:ext uri="{FF2B5EF4-FFF2-40B4-BE49-F238E27FC236}">
                <a16:creationId xmlns:a16="http://schemas.microsoft.com/office/drawing/2014/main" id="{D5F3815E-106D-4250-B2FA-EDFD97BE53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31242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任意多边形 66593">
            <a:extLst>
              <a:ext uri="{FF2B5EF4-FFF2-40B4-BE49-F238E27FC236}">
                <a16:creationId xmlns:a16="http://schemas.microsoft.com/office/drawing/2014/main" id="{EBA19B53-30BB-41B7-9715-FFAA93E7B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600200"/>
            <a:ext cx="3175" cy="1538288"/>
          </a:xfrm>
          <a:custGeom>
            <a:avLst/>
            <a:gdLst>
              <a:gd name="T0" fmla="*/ 0 w 2"/>
              <a:gd name="T1" fmla="*/ 0 h 969"/>
              <a:gd name="T2" fmla="*/ 2 w 2"/>
              <a:gd name="T3" fmla="*/ 969 h 9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" h="969">
                <a:moveTo>
                  <a:pt x="0" y="0"/>
                </a:moveTo>
                <a:lnTo>
                  <a:pt x="2" y="969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接连接符 66594">
            <a:extLst>
              <a:ext uri="{FF2B5EF4-FFF2-40B4-BE49-F238E27FC236}">
                <a16:creationId xmlns:a16="http://schemas.microsoft.com/office/drawing/2014/main" id="{854CA90F-BF31-48F2-A466-5A5980652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981200"/>
            <a:ext cx="762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接连接符 66595">
            <a:extLst>
              <a:ext uri="{FF2B5EF4-FFF2-40B4-BE49-F238E27FC236}">
                <a16:creationId xmlns:a16="http://schemas.microsoft.com/office/drawing/2014/main" id="{698CBCD1-C0A2-4763-97F4-97C11ED50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743200"/>
            <a:ext cx="7620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596">
            <a:extLst>
              <a:ext uri="{FF2B5EF4-FFF2-40B4-BE49-F238E27FC236}">
                <a16:creationId xmlns:a16="http://schemas.microsoft.com/office/drawing/2014/main" id="{FD74DF90-F946-4456-88FA-CECD15F66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2865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例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：求作俯视图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直接连接符 66597">
            <a:extLst>
              <a:ext uri="{FF2B5EF4-FFF2-40B4-BE49-F238E27FC236}">
                <a16:creationId xmlns:a16="http://schemas.microsoft.com/office/drawing/2014/main" id="{1749E02B-A3FE-4EC9-86AC-DEA0E205D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886200"/>
            <a:ext cx="0" cy="25908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66598">
            <a:extLst>
              <a:ext uri="{FF2B5EF4-FFF2-40B4-BE49-F238E27FC236}">
                <a16:creationId xmlns:a16="http://schemas.microsoft.com/office/drawing/2014/main" id="{0F1D1B53-0841-4332-BB40-306A8AA2554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6600" y="3962400"/>
            <a:ext cx="2133600" cy="22860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任意多边形 66599">
            <a:extLst>
              <a:ext uri="{FF2B5EF4-FFF2-40B4-BE49-F238E27FC236}">
                <a16:creationId xmlns:a16="http://schemas.microsoft.com/office/drawing/2014/main" id="{6E25D231-4AF4-4ECF-8FAB-F0C2E3310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13413"/>
            <a:ext cx="1992313" cy="1587"/>
          </a:xfrm>
          <a:custGeom>
            <a:avLst/>
            <a:gdLst>
              <a:gd name="T0" fmla="*/ 0 w 1255"/>
              <a:gd name="T1" fmla="*/ 1 h 1"/>
              <a:gd name="T2" fmla="*/ 1255 w 1255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5" h="1">
                <a:moveTo>
                  <a:pt x="0" y="1"/>
                </a:moveTo>
                <a:lnTo>
                  <a:pt x="1255" y="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9" name="组合 66600">
            <a:extLst>
              <a:ext uri="{FF2B5EF4-FFF2-40B4-BE49-F238E27FC236}">
                <a16:creationId xmlns:a16="http://schemas.microsoft.com/office/drawing/2014/main" id="{3225AAAA-4B96-404D-84C9-8EEDB01F1669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715000"/>
            <a:ext cx="1981200" cy="457200"/>
            <a:chOff x="2112" y="3504"/>
            <a:chExt cx="1248" cy="288"/>
          </a:xfrm>
        </p:grpSpPr>
        <p:sp>
          <p:nvSpPr>
            <p:cNvPr id="40" name="直接连接符 66601">
              <a:extLst>
                <a:ext uri="{FF2B5EF4-FFF2-40B4-BE49-F238E27FC236}">
                  <a16:creationId xmlns:a16="http://schemas.microsoft.com/office/drawing/2014/main" id="{31EE3851-1BAD-45B3-8B3E-C63879286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5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直接连接符 66602">
              <a:extLst>
                <a:ext uri="{FF2B5EF4-FFF2-40B4-BE49-F238E27FC236}">
                  <a16:creationId xmlns:a16="http://schemas.microsoft.com/office/drawing/2014/main" id="{94B5BB22-2E73-4E59-AEFD-F0E964C04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5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" name="组合 66603">
            <a:extLst>
              <a:ext uri="{FF2B5EF4-FFF2-40B4-BE49-F238E27FC236}">
                <a16:creationId xmlns:a16="http://schemas.microsoft.com/office/drawing/2014/main" id="{E98EEACC-D86E-46A9-930C-325D4E301DE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4038600"/>
            <a:ext cx="1371600" cy="2133600"/>
            <a:chOff x="2304" y="2448"/>
            <a:chExt cx="864" cy="1344"/>
          </a:xfrm>
        </p:grpSpPr>
        <p:sp>
          <p:nvSpPr>
            <p:cNvPr id="43" name="直接连接符 66604">
              <a:extLst>
                <a:ext uri="{FF2B5EF4-FFF2-40B4-BE49-F238E27FC236}">
                  <a16:creationId xmlns:a16="http://schemas.microsoft.com/office/drawing/2014/main" id="{20D20A7F-A988-4DB7-8177-E6FEFB151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448"/>
              <a:ext cx="0" cy="1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直接连接符 66605">
              <a:extLst>
                <a:ext uri="{FF2B5EF4-FFF2-40B4-BE49-F238E27FC236}">
                  <a16:creationId xmlns:a16="http://schemas.microsoft.com/office/drawing/2014/main" id="{AB87847D-7013-45FD-ADBC-F0877E286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48"/>
              <a:ext cx="0" cy="1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" name="任意多边形 66606">
            <a:extLst>
              <a:ext uri="{FF2B5EF4-FFF2-40B4-BE49-F238E27FC236}">
                <a16:creationId xmlns:a16="http://schemas.microsoft.com/office/drawing/2014/main" id="{89ACDEFF-A818-4356-95A3-21FBB174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038" y="6175375"/>
            <a:ext cx="727075" cy="1588"/>
          </a:xfrm>
          <a:custGeom>
            <a:avLst/>
            <a:gdLst>
              <a:gd name="T0" fmla="*/ 0 w 458"/>
              <a:gd name="T1" fmla="*/ 0 h 1"/>
              <a:gd name="T2" fmla="*/ 458 w 458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8" h="1">
                <a:moveTo>
                  <a:pt x="0" y="0"/>
                </a:moveTo>
                <a:lnTo>
                  <a:pt x="458" y="0"/>
                </a:lnTo>
              </a:path>
            </a:pathLst>
          </a:custGeom>
          <a:solidFill>
            <a:srgbClr val="66FFFF"/>
          </a:solidFill>
          <a:ln w="762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6" name="组合 66607">
            <a:extLst>
              <a:ext uri="{FF2B5EF4-FFF2-40B4-BE49-F238E27FC236}">
                <a16:creationId xmlns:a16="http://schemas.microsoft.com/office/drawing/2014/main" id="{3D7975EA-09F9-4BFE-B2C3-1DCCE3891470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5715000"/>
            <a:ext cx="762000" cy="457200"/>
            <a:chOff x="2496" y="3504"/>
            <a:chExt cx="480" cy="288"/>
          </a:xfrm>
        </p:grpSpPr>
        <p:sp>
          <p:nvSpPr>
            <p:cNvPr id="47" name="直接连接符 66608">
              <a:extLst>
                <a:ext uri="{FF2B5EF4-FFF2-40B4-BE49-F238E27FC236}">
                  <a16:creationId xmlns:a16="http://schemas.microsoft.com/office/drawing/2014/main" id="{8091C6CF-724E-4559-9BAE-4F8762A26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5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直接连接符 66609">
              <a:extLst>
                <a:ext uri="{FF2B5EF4-FFF2-40B4-BE49-F238E27FC236}">
                  <a16:creationId xmlns:a16="http://schemas.microsoft.com/office/drawing/2014/main" id="{5DBF88EB-81FA-4DD5-AD63-5E4F767B5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5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9" name="直接连接符 66610">
            <a:extLst>
              <a:ext uri="{FF2B5EF4-FFF2-40B4-BE49-F238E27FC236}">
                <a16:creationId xmlns:a16="http://schemas.microsoft.com/office/drawing/2014/main" id="{EAF5B150-CD1E-4BFD-A35F-4F12E4255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038600"/>
            <a:ext cx="0" cy="12192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直接连接符 66611">
            <a:extLst>
              <a:ext uri="{FF2B5EF4-FFF2-40B4-BE49-F238E27FC236}">
                <a16:creationId xmlns:a16="http://schemas.microsoft.com/office/drawing/2014/main" id="{14678D84-5B27-4E29-BA70-D73A8EDDC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4876800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直接连接符 66612">
            <a:extLst>
              <a:ext uri="{FF2B5EF4-FFF2-40B4-BE49-F238E27FC236}">
                <a16:creationId xmlns:a16="http://schemas.microsoft.com/office/drawing/2014/main" id="{B735AAC1-A9D3-4DFA-8D6F-0768F1AC5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4876800"/>
            <a:ext cx="213360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任意多边形 66613">
            <a:extLst>
              <a:ext uri="{FF2B5EF4-FFF2-40B4-BE49-F238E27FC236}">
                <a16:creationId xmlns:a16="http://schemas.microsoft.com/office/drawing/2014/main" id="{CE737012-0A64-4468-9CDF-95D223E54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388" y="3916363"/>
            <a:ext cx="1587" cy="1211262"/>
          </a:xfrm>
          <a:custGeom>
            <a:avLst/>
            <a:gdLst>
              <a:gd name="T0" fmla="*/ 0 w 1"/>
              <a:gd name="T1" fmla="*/ 0 h 763"/>
              <a:gd name="T2" fmla="*/ 0 w 1"/>
              <a:gd name="T3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63">
                <a:moveTo>
                  <a:pt x="0" y="0"/>
                </a:moveTo>
                <a:lnTo>
                  <a:pt x="0" y="763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任意多边形 66614">
            <a:extLst>
              <a:ext uri="{FF2B5EF4-FFF2-40B4-BE49-F238E27FC236}">
                <a16:creationId xmlns:a16="http://schemas.microsoft.com/office/drawing/2014/main" id="{748FD063-8313-4C4D-90FA-AFEF7B631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037013"/>
            <a:ext cx="1588" cy="1236662"/>
          </a:xfrm>
          <a:custGeom>
            <a:avLst/>
            <a:gdLst>
              <a:gd name="T0" fmla="*/ 1 w 1"/>
              <a:gd name="T1" fmla="*/ 0 h 779"/>
              <a:gd name="T2" fmla="*/ 0 w 1"/>
              <a:gd name="T3" fmla="*/ 779 h 77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79">
                <a:moveTo>
                  <a:pt x="1" y="0"/>
                </a:moveTo>
                <a:lnTo>
                  <a:pt x="0" y="779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任意多边形 66615">
            <a:extLst>
              <a:ext uri="{FF2B5EF4-FFF2-40B4-BE49-F238E27FC236}">
                <a16:creationId xmlns:a16="http://schemas.microsoft.com/office/drawing/2014/main" id="{7972C91D-CD67-4BBD-B71F-099EF7507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3916363"/>
            <a:ext cx="1588" cy="1120775"/>
          </a:xfrm>
          <a:custGeom>
            <a:avLst/>
            <a:gdLst>
              <a:gd name="T0" fmla="*/ 0 w 1"/>
              <a:gd name="T1" fmla="*/ 0 h 706"/>
              <a:gd name="T2" fmla="*/ 0 w 1"/>
              <a:gd name="T3" fmla="*/ 706 h 70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06">
                <a:moveTo>
                  <a:pt x="0" y="0"/>
                </a:moveTo>
                <a:lnTo>
                  <a:pt x="0" y="706"/>
                </a:lnTo>
              </a:path>
            </a:pathLst>
          </a:custGeom>
          <a:noFill/>
          <a:ln w="127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5" name="组合 66616">
            <a:extLst>
              <a:ext uri="{FF2B5EF4-FFF2-40B4-BE49-F238E27FC236}">
                <a16:creationId xmlns:a16="http://schemas.microsoft.com/office/drawing/2014/main" id="{AC182783-D407-4F5A-8CDE-4FC532224AEB}"/>
              </a:ext>
            </a:extLst>
          </p:cNvPr>
          <p:cNvGrpSpPr>
            <a:grpSpLocks/>
          </p:cNvGrpSpPr>
          <p:nvPr/>
        </p:nvGrpSpPr>
        <p:grpSpPr bwMode="auto">
          <a:xfrm>
            <a:off x="1887538" y="4038600"/>
            <a:ext cx="855662" cy="865188"/>
            <a:chOff x="565" y="2448"/>
            <a:chExt cx="539" cy="545"/>
          </a:xfrm>
        </p:grpSpPr>
        <p:sp>
          <p:nvSpPr>
            <p:cNvPr id="56" name="直接连接符 66617">
              <a:extLst>
                <a:ext uri="{FF2B5EF4-FFF2-40B4-BE49-F238E27FC236}">
                  <a16:creationId xmlns:a16="http://schemas.microsoft.com/office/drawing/2014/main" id="{39419389-4F8A-4AC7-8560-7AE07CF11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任意多边形 66618">
              <a:extLst>
                <a:ext uri="{FF2B5EF4-FFF2-40B4-BE49-F238E27FC236}">
                  <a16:creationId xmlns:a16="http://schemas.microsoft.com/office/drawing/2014/main" id="{583E9DFD-47D7-4781-8F03-769F0261A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2456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8" name="直接连接符 66619">
            <a:extLst>
              <a:ext uri="{FF2B5EF4-FFF2-40B4-BE49-F238E27FC236}">
                <a16:creationId xmlns:a16="http://schemas.microsoft.com/office/drawing/2014/main" id="{6DFBEB9F-0E5E-43F0-BB20-4920C13A85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40386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66620">
            <a:extLst>
              <a:ext uri="{FF2B5EF4-FFF2-40B4-BE49-F238E27FC236}">
                <a16:creationId xmlns:a16="http://schemas.microsoft.com/office/drawing/2014/main" id="{4CC9DEA7-9BD3-43F7-9DE5-AAAC9498A6CA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038600"/>
            <a:ext cx="838200" cy="838200"/>
            <a:chOff x="576" y="2448"/>
            <a:chExt cx="528" cy="528"/>
          </a:xfrm>
        </p:grpSpPr>
        <p:sp>
          <p:nvSpPr>
            <p:cNvPr id="60" name="直接连接符 66621">
              <a:extLst>
                <a:ext uri="{FF2B5EF4-FFF2-40B4-BE49-F238E27FC236}">
                  <a16:creationId xmlns:a16="http://schemas.microsoft.com/office/drawing/2014/main" id="{CB405BA5-6FED-4DCA-AD35-D7CEBBDBB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直接连接符 66622">
              <a:extLst>
                <a:ext uri="{FF2B5EF4-FFF2-40B4-BE49-F238E27FC236}">
                  <a16:creationId xmlns:a16="http://schemas.microsoft.com/office/drawing/2014/main" id="{D3ACB83B-9D7E-4904-A8ED-8900DDFCA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448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2" name="直接连接符 66623">
            <a:extLst>
              <a:ext uri="{FF2B5EF4-FFF2-40B4-BE49-F238E27FC236}">
                <a16:creationId xmlns:a16="http://schemas.microsoft.com/office/drawing/2014/main" id="{95E34520-2695-4A16-BC6B-B8011D4595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2578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3" name="组合 66624">
            <a:extLst>
              <a:ext uri="{FF2B5EF4-FFF2-40B4-BE49-F238E27FC236}">
                <a16:creationId xmlns:a16="http://schemas.microsoft.com/office/drawing/2014/main" id="{BF496328-4637-4A5A-8B66-55B01484E46F}"/>
              </a:ext>
            </a:extLst>
          </p:cNvPr>
          <p:cNvGrpSpPr>
            <a:grpSpLocks/>
          </p:cNvGrpSpPr>
          <p:nvPr/>
        </p:nvGrpSpPr>
        <p:grpSpPr bwMode="auto">
          <a:xfrm>
            <a:off x="5951538" y="4659313"/>
            <a:ext cx="2735262" cy="1431925"/>
            <a:chOff x="2490" y="2538"/>
            <a:chExt cx="2385" cy="1279"/>
          </a:xfrm>
        </p:grpSpPr>
        <p:sp>
          <p:nvSpPr>
            <p:cNvPr id="64" name="任意多边形 66625">
              <a:extLst>
                <a:ext uri="{FF2B5EF4-FFF2-40B4-BE49-F238E27FC236}">
                  <a16:creationId xmlns:a16="http://schemas.microsoft.com/office/drawing/2014/main" id="{A1DBCD88-D979-467A-977B-EB5AF3A0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57"/>
              <a:ext cx="1330" cy="421"/>
            </a:xfrm>
            <a:custGeom>
              <a:avLst/>
              <a:gdLst>
                <a:gd name="T0" fmla="*/ 0 w 1330"/>
                <a:gd name="T1" fmla="*/ 7 h 421"/>
                <a:gd name="T2" fmla="*/ 1330 w 1330"/>
                <a:gd name="T3" fmla="*/ 0 h 421"/>
                <a:gd name="T4" fmla="*/ 1105 w 1330"/>
                <a:gd name="T5" fmla="*/ 225 h 421"/>
                <a:gd name="T6" fmla="*/ 1069 w 1330"/>
                <a:gd name="T7" fmla="*/ 261 h 421"/>
                <a:gd name="T8" fmla="*/ 1018 w 1330"/>
                <a:gd name="T9" fmla="*/ 341 h 421"/>
                <a:gd name="T10" fmla="*/ 930 w 1330"/>
                <a:gd name="T11" fmla="*/ 421 h 421"/>
                <a:gd name="T12" fmla="*/ 923 w 1330"/>
                <a:gd name="T13" fmla="*/ 130 h 421"/>
                <a:gd name="T14" fmla="*/ 0 w 1330"/>
                <a:gd name="T15" fmla="*/ 138 h 421"/>
                <a:gd name="T16" fmla="*/ 0 w 1330"/>
                <a:gd name="T17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0" h="421">
                  <a:moveTo>
                    <a:pt x="0" y="7"/>
                  </a:moveTo>
                  <a:lnTo>
                    <a:pt x="1330" y="0"/>
                  </a:lnTo>
                  <a:lnTo>
                    <a:pt x="1105" y="225"/>
                  </a:lnTo>
                  <a:lnTo>
                    <a:pt x="1069" y="261"/>
                  </a:lnTo>
                  <a:lnTo>
                    <a:pt x="1018" y="341"/>
                  </a:lnTo>
                  <a:lnTo>
                    <a:pt x="930" y="421"/>
                  </a:lnTo>
                  <a:lnTo>
                    <a:pt x="923" y="130"/>
                  </a:lnTo>
                  <a:lnTo>
                    <a:pt x="0" y="13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直接连接符 66626">
              <a:extLst>
                <a:ext uri="{FF2B5EF4-FFF2-40B4-BE49-F238E27FC236}">
                  <a16:creationId xmlns:a16="http://schemas.microsoft.com/office/drawing/2014/main" id="{7681149F-C6F8-48C0-A9CE-B3DC8EE3A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3" y="2760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 66627">
              <a:extLst>
                <a:ext uri="{FF2B5EF4-FFF2-40B4-BE49-F238E27FC236}">
                  <a16:creationId xmlns:a16="http://schemas.microsoft.com/office/drawing/2014/main" id="{627ACE4F-56A7-4862-8419-D53325625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3578"/>
              <a:ext cx="1142" cy="146"/>
            </a:xfrm>
            <a:custGeom>
              <a:avLst/>
              <a:gdLst>
                <a:gd name="T0" fmla="*/ 0 w 1142"/>
                <a:gd name="T1" fmla="*/ 8 h 146"/>
                <a:gd name="T2" fmla="*/ 0 w 1142"/>
                <a:gd name="T3" fmla="*/ 146 h 146"/>
                <a:gd name="T4" fmla="*/ 1142 w 1142"/>
                <a:gd name="T5" fmla="*/ 146 h 146"/>
                <a:gd name="T6" fmla="*/ 1098 w 1142"/>
                <a:gd name="T7" fmla="*/ 110 h 146"/>
                <a:gd name="T8" fmla="*/ 865 w 1142"/>
                <a:gd name="T9" fmla="*/ 110 h 146"/>
                <a:gd name="T10" fmla="*/ 843 w 1142"/>
                <a:gd name="T11" fmla="*/ 66 h 146"/>
                <a:gd name="T12" fmla="*/ 814 w 1142"/>
                <a:gd name="T13" fmla="*/ 0 h 146"/>
                <a:gd name="T14" fmla="*/ 0 w 1142"/>
                <a:gd name="T15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146">
                  <a:moveTo>
                    <a:pt x="0" y="8"/>
                  </a:moveTo>
                  <a:lnTo>
                    <a:pt x="0" y="146"/>
                  </a:lnTo>
                  <a:lnTo>
                    <a:pt x="1142" y="146"/>
                  </a:lnTo>
                  <a:lnTo>
                    <a:pt x="1098" y="110"/>
                  </a:lnTo>
                  <a:lnTo>
                    <a:pt x="865" y="110"/>
                  </a:lnTo>
                  <a:lnTo>
                    <a:pt x="843" y="66"/>
                  </a:lnTo>
                  <a:lnTo>
                    <a:pt x="8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6628">
              <a:extLst>
                <a:ext uri="{FF2B5EF4-FFF2-40B4-BE49-F238E27FC236}">
                  <a16:creationId xmlns:a16="http://schemas.microsoft.com/office/drawing/2014/main" id="{64575AE1-DD77-44AF-B10A-7CA9F5D7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817"/>
              <a:ext cx="727" cy="900"/>
            </a:xfrm>
            <a:custGeom>
              <a:avLst/>
              <a:gdLst>
                <a:gd name="T0" fmla="*/ 265 w 727"/>
                <a:gd name="T1" fmla="*/ 0 h 900"/>
                <a:gd name="T2" fmla="*/ 146 w 727"/>
                <a:gd name="T3" fmla="*/ 92 h 900"/>
                <a:gd name="T4" fmla="*/ 80 w 727"/>
                <a:gd name="T5" fmla="*/ 158 h 900"/>
                <a:gd name="T6" fmla="*/ 44 w 727"/>
                <a:gd name="T7" fmla="*/ 221 h 900"/>
                <a:gd name="T8" fmla="*/ 0 w 727"/>
                <a:gd name="T9" fmla="*/ 383 h 900"/>
                <a:gd name="T10" fmla="*/ 7 w 727"/>
                <a:gd name="T11" fmla="*/ 492 h 900"/>
                <a:gd name="T12" fmla="*/ 29 w 727"/>
                <a:gd name="T13" fmla="*/ 609 h 900"/>
                <a:gd name="T14" fmla="*/ 80 w 727"/>
                <a:gd name="T15" fmla="*/ 667 h 900"/>
                <a:gd name="T16" fmla="*/ 153 w 727"/>
                <a:gd name="T17" fmla="*/ 740 h 900"/>
                <a:gd name="T18" fmla="*/ 218 w 727"/>
                <a:gd name="T19" fmla="*/ 805 h 900"/>
                <a:gd name="T20" fmla="*/ 320 w 727"/>
                <a:gd name="T21" fmla="*/ 849 h 900"/>
                <a:gd name="T22" fmla="*/ 437 w 727"/>
                <a:gd name="T23" fmla="*/ 885 h 900"/>
                <a:gd name="T24" fmla="*/ 531 w 727"/>
                <a:gd name="T25" fmla="*/ 900 h 900"/>
                <a:gd name="T26" fmla="*/ 727 w 727"/>
                <a:gd name="T27" fmla="*/ 704 h 900"/>
                <a:gd name="T28" fmla="*/ 626 w 727"/>
                <a:gd name="T29" fmla="*/ 689 h 900"/>
                <a:gd name="T30" fmla="*/ 546 w 727"/>
                <a:gd name="T31" fmla="*/ 667 h 900"/>
                <a:gd name="T32" fmla="*/ 451 w 727"/>
                <a:gd name="T33" fmla="*/ 638 h 900"/>
                <a:gd name="T34" fmla="*/ 393 w 727"/>
                <a:gd name="T35" fmla="*/ 587 h 900"/>
                <a:gd name="T36" fmla="*/ 306 w 727"/>
                <a:gd name="T37" fmla="*/ 521 h 900"/>
                <a:gd name="T38" fmla="*/ 277 w 727"/>
                <a:gd name="T39" fmla="*/ 471 h 900"/>
                <a:gd name="T40" fmla="*/ 236 w 727"/>
                <a:gd name="T41" fmla="*/ 385 h 900"/>
                <a:gd name="T42" fmla="*/ 207 w 727"/>
                <a:gd name="T43" fmla="*/ 312 h 900"/>
                <a:gd name="T44" fmla="*/ 207 w 727"/>
                <a:gd name="T45" fmla="*/ 211 h 900"/>
                <a:gd name="T46" fmla="*/ 218 w 727"/>
                <a:gd name="T47" fmla="*/ 107 h 900"/>
                <a:gd name="T48" fmla="*/ 265 w 727"/>
                <a:gd name="T4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7" h="900">
                  <a:moveTo>
                    <a:pt x="265" y="0"/>
                  </a:moveTo>
                  <a:lnTo>
                    <a:pt x="146" y="92"/>
                  </a:lnTo>
                  <a:lnTo>
                    <a:pt x="80" y="158"/>
                  </a:lnTo>
                  <a:lnTo>
                    <a:pt x="44" y="221"/>
                  </a:lnTo>
                  <a:lnTo>
                    <a:pt x="0" y="383"/>
                  </a:lnTo>
                  <a:lnTo>
                    <a:pt x="7" y="492"/>
                  </a:lnTo>
                  <a:lnTo>
                    <a:pt x="29" y="609"/>
                  </a:lnTo>
                  <a:lnTo>
                    <a:pt x="80" y="667"/>
                  </a:lnTo>
                  <a:lnTo>
                    <a:pt x="153" y="740"/>
                  </a:lnTo>
                  <a:lnTo>
                    <a:pt x="218" y="805"/>
                  </a:lnTo>
                  <a:lnTo>
                    <a:pt x="320" y="849"/>
                  </a:lnTo>
                  <a:lnTo>
                    <a:pt x="437" y="885"/>
                  </a:lnTo>
                  <a:lnTo>
                    <a:pt x="531" y="900"/>
                  </a:lnTo>
                  <a:lnTo>
                    <a:pt x="727" y="704"/>
                  </a:lnTo>
                  <a:lnTo>
                    <a:pt x="626" y="689"/>
                  </a:lnTo>
                  <a:lnTo>
                    <a:pt x="546" y="667"/>
                  </a:lnTo>
                  <a:lnTo>
                    <a:pt x="451" y="638"/>
                  </a:lnTo>
                  <a:lnTo>
                    <a:pt x="393" y="587"/>
                  </a:lnTo>
                  <a:lnTo>
                    <a:pt x="306" y="521"/>
                  </a:lnTo>
                  <a:lnTo>
                    <a:pt x="277" y="471"/>
                  </a:lnTo>
                  <a:lnTo>
                    <a:pt x="236" y="385"/>
                  </a:lnTo>
                  <a:lnTo>
                    <a:pt x="207" y="312"/>
                  </a:lnTo>
                  <a:lnTo>
                    <a:pt x="207" y="211"/>
                  </a:lnTo>
                  <a:lnTo>
                    <a:pt x="218" y="107"/>
                  </a:lnTo>
                  <a:lnTo>
                    <a:pt x="265" y="0"/>
                  </a:lnTo>
                  <a:close/>
                </a:path>
              </a:pathLst>
            </a:custGeom>
            <a:gradFill rotWithShape="0">
              <a:gsLst>
                <a:gs pos="0">
                  <a:srgbClr val="182F76"/>
                </a:gs>
                <a:gs pos="100000">
                  <a:srgbClr val="3366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直接连接符 66629">
              <a:extLst>
                <a:ext uri="{FF2B5EF4-FFF2-40B4-BE49-F238E27FC236}">
                  <a16:creationId xmlns:a16="http://schemas.microsoft.com/office/drawing/2014/main" id="{8191D2AD-5578-4932-BB38-7991E0A05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5" y="2569"/>
              <a:ext cx="204" cy="2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任意多边形 66630">
              <a:extLst>
                <a:ext uri="{FF2B5EF4-FFF2-40B4-BE49-F238E27FC236}">
                  <a16:creationId xmlns:a16="http://schemas.microsoft.com/office/drawing/2014/main" id="{BC32FEC0-7753-480F-8A69-CBC058DF9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" y="3527"/>
              <a:ext cx="194" cy="193"/>
            </a:xfrm>
            <a:custGeom>
              <a:avLst/>
              <a:gdLst>
                <a:gd name="T0" fmla="*/ 194 w 194"/>
                <a:gd name="T1" fmla="*/ 0 h 193"/>
                <a:gd name="T2" fmla="*/ 0 w 194"/>
                <a:gd name="T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4" h="193">
                  <a:moveTo>
                    <a:pt x="194" y="0"/>
                  </a:moveTo>
                  <a:lnTo>
                    <a:pt x="0" y="193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 66631">
              <a:extLst>
                <a:ext uri="{FF2B5EF4-FFF2-40B4-BE49-F238E27FC236}">
                  <a16:creationId xmlns:a16="http://schemas.microsoft.com/office/drawing/2014/main" id="{C52E3BDD-54BD-47E2-A9FF-A940E0500F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55" y="2758"/>
              <a:ext cx="547" cy="956"/>
            </a:xfrm>
            <a:custGeom>
              <a:avLst/>
              <a:gdLst>
                <a:gd name="T0" fmla="*/ 0 w 21600"/>
                <a:gd name="T1" fmla="*/ 0 h 43199"/>
                <a:gd name="T2" fmla="*/ 21600 w 21600"/>
                <a:gd name="T3" fmla="*/ 21600 h 43199"/>
                <a:gd name="T4" fmla="*/ 173 w 21600"/>
                <a:gd name="T5" fmla="*/ 43199 h 43199"/>
                <a:gd name="T6" fmla="*/ 0 w 21600"/>
                <a:gd name="T7" fmla="*/ 0 h 43199"/>
                <a:gd name="T8" fmla="*/ 21600 w 21600"/>
                <a:gd name="T9" fmla="*/ 21600 h 43199"/>
                <a:gd name="T10" fmla="*/ 173 w 21600"/>
                <a:gd name="T11" fmla="*/ 43199 h 43199"/>
                <a:gd name="T12" fmla="*/ 0 w 21600"/>
                <a:gd name="T13" fmla="*/ 21600 h 4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43199" fill="none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72"/>
                    <a:pt x="12022" y="43107"/>
                    <a:pt x="173" y="43199"/>
                  </a:cubicBezTo>
                </a:path>
                <a:path w="21600" h="43199" stroke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  <a:cubicBezTo>
                    <a:pt x="21600" y="33472"/>
                    <a:pt x="12022" y="43107"/>
                    <a:pt x="173" y="4319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任意多边形 66632">
              <a:extLst>
                <a:ext uri="{FF2B5EF4-FFF2-40B4-BE49-F238E27FC236}">
                  <a16:creationId xmlns:a16="http://schemas.microsoft.com/office/drawing/2014/main" id="{07332DDF-B8A2-4CCA-AF90-CF2D100A7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824"/>
              <a:ext cx="540" cy="696"/>
            </a:xfrm>
            <a:custGeom>
              <a:avLst/>
              <a:gdLst>
                <a:gd name="T0" fmla="*/ 86 w 540"/>
                <a:gd name="T1" fmla="*/ 0 h 696"/>
                <a:gd name="T2" fmla="*/ 13 w 540"/>
                <a:gd name="T3" fmla="*/ 109 h 696"/>
                <a:gd name="T4" fmla="*/ 6 w 540"/>
                <a:gd name="T5" fmla="*/ 211 h 696"/>
                <a:gd name="T6" fmla="*/ 24 w 540"/>
                <a:gd name="T7" fmla="*/ 332 h 696"/>
                <a:gd name="T8" fmla="*/ 53 w 540"/>
                <a:gd name="T9" fmla="*/ 420 h 696"/>
                <a:gd name="T10" fmla="*/ 97 w 540"/>
                <a:gd name="T11" fmla="*/ 492 h 696"/>
                <a:gd name="T12" fmla="*/ 148 w 540"/>
                <a:gd name="T13" fmla="*/ 550 h 696"/>
                <a:gd name="T14" fmla="*/ 206 w 540"/>
                <a:gd name="T15" fmla="*/ 587 h 696"/>
                <a:gd name="T16" fmla="*/ 264 w 540"/>
                <a:gd name="T17" fmla="*/ 630 h 696"/>
                <a:gd name="T18" fmla="*/ 344 w 540"/>
                <a:gd name="T19" fmla="*/ 660 h 696"/>
                <a:gd name="T20" fmla="*/ 446 w 540"/>
                <a:gd name="T21" fmla="*/ 681 h 696"/>
                <a:gd name="T22" fmla="*/ 540 w 540"/>
                <a:gd name="T23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0" h="696">
                  <a:moveTo>
                    <a:pt x="86" y="0"/>
                  </a:moveTo>
                  <a:cubicBezTo>
                    <a:pt x="75" y="19"/>
                    <a:pt x="26" y="74"/>
                    <a:pt x="13" y="109"/>
                  </a:cubicBezTo>
                  <a:cubicBezTo>
                    <a:pt x="0" y="144"/>
                    <a:pt x="4" y="174"/>
                    <a:pt x="6" y="211"/>
                  </a:cubicBezTo>
                  <a:cubicBezTo>
                    <a:pt x="8" y="248"/>
                    <a:pt x="16" y="297"/>
                    <a:pt x="24" y="332"/>
                  </a:cubicBezTo>
                  <a:cubicBezTo>
                    <a:pt x="32" y="367"/>
                    <a:pt x="41" y="393"/>
                    <a:pt x="53" y="420"/>
                  </a:cubicBezTo>
                  <a:cubicBezTo>
                    <a:pt x="65" y="447"/>
                    <a:pt x="81" y="470"/>
                    <a:pt x="97" y="492"/>
                  </a:cubicBezTo>
                  <a:cubicBezTo>
                    <a:pt x="113" y="514"/>
                    <a:pt x="130" y="534"/>
                    <a:pt x="148" y="550"/>
                  </a:cubicBezTo>
                  <a:cubicBezTo>
                    <a:pt x="166" y="566"/>
                    <a:pt x="187" y="574"/>
                    <a:pt x="206" y="587"/>
                  </a:cubicBezTo>
                  <a:cubicBezTo>
                    <a:pt x="225" y="600"/>
                    <a:pt x="241" y="618"/>
                    <a:pt x="264" y="630"/>
                  </a:cubicBezTo>
                  <a:cubicBezTo>
                    <a:pt x="287" y="642"/>
                    <a:pt x="314" y="652"/>
                    <a:pt x="344" y="660"/>
                  </a:cubicBezTo>
                  <a:cubicBezTo>
                    <a:pt x="374" y="668"/>
                    <a:pt x="413" y="675"/>
                    <a:pt x="446" y="681"/>
                  </a:cubicBezTo>
                  <a:cubicBezTo>
                    <a:pt x="479" y="687"/>
                    <a:pt x="524" y="694"/>
                    <a:pt x="540" y="696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组合 66633">
              <a:extLst>
                <a:ext uri="{FF2B5EF4-FFF2-40B4-BE49-F238E27FC236}">
                  <a16:creationId xmlns:a16="http://schemas.microsoft.com/office/drawing/2014/main" id="{1562D365-726C-4987-9E12-1582BB385B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0" y="2882"/>
              <a:ext cx="1076" cy="711"/>
              <a:chOff x="1112" y="2271"/>
              <a:chExt cx="1076" cy="711"/>
            </a:xfrm>
          </p:grpSpPr>
          <p:sp>
            <p:nvSpPr>
              <p:cNvPr id="122" name="任意多边形 66634">
                <a:extLst>
                  <a:ext uri="{FF2B5EF4-FFF2-40B4-BE49-F238E27FC236}">
                    <a16:creationId xmlns:a16="http://schemas.microsoft.com/office/drawing/2014/main" id="{4D6ABCF4-54A8-4CE0-827C-091864D57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2866"/>
                <a:ext cx="946" cy="102"/>
              </a:xfrm>
              <a:custGeom>
                <a:avLst/>
                <a:gdLst>
                  <a:gd name="T0" fmla="*/ 102 w 946"/>
                  <a:gd name="T1" fmla="*/ 0 h 102"/>
                  <a:gd name="T2" fmla="*/ 0 w 946"/>
                  <a:gd name="T3" fmla="*/ 102 h 102"/>
                  <a:gd name="T4" fmla="*/ 946 w 946"/>
                  <a:gd name="T5" fmla="*/ 102 h 102"/>
                  <a:gd name="T6" fmla="*/ 946 w 946"/>
                  <a:gd name="T7" fmla="*/ 0 h 102"/>
                  <a:gd name="T8" fmla="*/ 102 w 94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6" h="102">
                    <a:moveTo>
                      <a:pt x="102" y="0"/>
                    </a:moveTo>
                    <a:lnTo>
                      <a:pt x="0" y="102"/>
                    </a:lnTo>
                    <a:lnTo>
                      <a:pt x="946" y="102"/>
                    </a:lnTo>
                    <a:lnTo>
                      <a:pt x="946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矩形 66635">
                <a:extLst>
                  <a:ext uri="{FF2B5EF4-FFF2-40B4-BE49-F238E27FC236}">
                    <a16:creationId xmlns:a16="http://schemas.microsoft.com/office/drawing/2014/main" id="{3C16FC50-558F-48CF-A267-70D066F0C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2277"/>
                <a:ext cx="836" cy="582"/>
              </a:xfrm>
              <a:prstGeom prst="rect">
                <a:avLst/>
              </a:prstGeom>
              <a:gradFill rotWithShape="0">
                <a:gsLst>
                  <a:gs pos="0">
                    <a:srgbClr val="7676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24" name="组合 66636">
                <a:extLst>
                  <a:ext uri="{FF2B5EF4-FFF2-40B4-BE49-F238E27FC236}">
                    <a16:creationId xmlns:a16="http://schemas.microsoft.com/office/drawing/2014/main" id="{5A7D6159-9D08-4A62-93E2-F192E0B8B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2" y="2271"/>
                <a:ext cx="1076" cy="711"/>
                <a:chOff x="1112" y="2271"/>
                <a:chExt cx="1076" cy="711"/>
              </a:xfrm>
            </p:grpSpPr>
            <p:sp>
              <p:nvSpPr>
                <p:cNvPr id="126" name="直接连接符 66637">
                  <a:extLst>
                    <a:ext uri="{FF2B5EF4-FFF2-40B4-BE49-F238E27FC236}">
                      <a16:creationId xmlns:a16="http://schemas.microsoft.com/office/drawing/2014/main" id="{01365970-8818-4A45-B410-FD855255A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2" y="2969"/>
                  <a:ext cx="93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7" name="直接连接符 66638">
                  <a:extLst>
                    <a:ext uri="{FF2B5EF4-FFF2-40B4-BE49-F238E27FC236}">
                      <a16:creationId xmlns:a16="http://schemas.microsoft.com/office/drawing/2014/main" id="{079D7232-BF9E-4B38-89BD-7DBD33A4C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81" y="2271"/>
                  <a:ext cx="0" cy="71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直接连接符 66639">
                  <a:extLst>
                    <a:ext uri="{FF2B5EF4-FFF2-40B4-BE49-F238E27FC236}">
                      <a16:creationId xmlns:a16="http://schemas.microsoft.com/office/drawing/2014/main" id="{0313EE99-7C11-4C29-B3A6-9A25419DE2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5" y="2867"/>
                  <a:ext cx="843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9" name="任意多边形 66640">
                  <a:extLst>
                    <a:ext uri="{FF2B5EF4-FFF2-40B4-BE49-F238E27FC236}">
                      <a16:creationId xmlns:a16="http://schemas.microsoft.com/office/drawing/2014/main" id="{346B36EE-211E-48A5-BBAD-FC9DA1D63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2285"/>
                  <a:ext cx="218" cy="683"/>
                </a:xfrm>
                <a:custGeom>
                  <a:avLst/>
                  <a:gdLst>
                    <a:gd name="T0" fmla="*/ 65 w 218"/>
                    <a:gd name="T1" fmla="*/ 0 h 683"/>
                    <a:gd name="T2" fmla="*/ 218 w 218"/>
                    <a:gd name="T3" fmla="*/ 0 h 683"/>
                    <a:gd name="T4" fmla="*/ 218 w 218"/>
                    <a:gd name="T5" fmla="*/ 574 h 683"/>
                    <a:gd name="T6" fmla="*/ 109 w 218"/>
                    <a:gd name="T7" fmla="*/ 683 h 683"/>
                    <a:gd name="T8" fmla="*/ 0 w 218"/>
                    <a:gd name="T9" fmla="*/ 683 h 683"/>
                    <a:gd name="T10" fmla="*/ 0 w 218"/>
                    <a:gd name="T11" fmla="*/ 0 h 683"/>
                    <a:gd name="T12" fmla="*/ 109 w 218"/>
                    <a:gd name="T13" fmla="*/ 0 h 683"/>
                    <a:gd name="T14" fmla="*/ 65 w 218"/>
                    <a:gd name="T15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8" h="683">
                      <a:moveTo>
                        <a:pt x="65" y="0"/>
                      </a:moveTo>
                      <a:lnTo>
                        <a:pt x="218" y="0"/>
                      </a:lnTo>
                      <a:lnTo>
                        <a:pt x="218" y="574"/>
                      </a:lnTo>
                      <a:lnTo>
                        <a:pt x="109" y="683"/>
                      </a:lnTo>
                      <a:lnTo>
                        <a:pt x="0" y="683"/>
                      </a:lnTo>
                      <a:lnTo>
                        <a:pt x="0" y="0"/>
                      </a:lnTo>
                      <a:lnTo>
                        <a:pt x="109" y="0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12700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直接连接符 66641">
                  <a:extLst>
                    <a:ext uri="{FF2B5EF4-FFF2-40B4-BE49-F238E27FC236}">
                      <a16:creationId xmlns:a16="http://schemas.microsoft.com/office/drawing/2014/main" id="{31C94A70-F872-4FAC-86F2-8042C49528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37" y="2278"/>
                  <a:ext cx="0" cy="5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1" name="直接连接符 66642">
                  <a:extLst>
                    <a:ext uri="{FF2B5EF4-FFF2-40B4-BE49-F238E27FC236}">
                      <a16:creationId xmlns:a16="http://schemas.microsoft.com/office/drawing/2014/main" id="{2FD31B72-7FEC-4479-AD91-42E79C09D1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20" y="2279"/>
                  <a:ext cx="961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25" name="任意多边形 66643">
                <a:extLst>
                  <a:ext uri="{FF2B5EF4-FFF2-40B4-BE49-F238E27FC236}">
                    <a16:creationId xmlns:a16="http://schemas.microsoft.com/office/drawing/2014/main" id="{C5FC0F25-7681-40EF-B6AD-2377EDAB6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2859"/>
                <a:ext cx="117" cy="118"/>
              </a:xfrm>
              <a:custGeom>
                <a:avLst/>
                <a:gdLst>
                  <a:gd name="T0" fmla="*/ 0 w 117"/>
                  <a:gd name="T1" fmla="*/ 118 h 118"/>
                  <a:gd name="T2" fmla="*/ 117 w 117"/>
                  <a:gd name="T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" h="118">
                    <a:moveTo>
                      <a:pt x="0" y="118"/>
                    </a:moveTo>
                    <a:lnTo>
                      <a:pt x="117" y="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3" name="组合 66644">
              <a:extLst>
                <a:ext uri="{FF2B5EF4-FFF2-40B4-BE49-F238E27FC236}">
                  <a16:creationId xmlns:a16="http://schemas.microsoft.com/office/drawing/2014/main" id="{C6384B8F-A9BA-4E1F-AD67-08496C9E13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0" y="3002"/>
              <a:ext cx="772" cy="322"/>
              <a:chOff x="1437" y="3053"/>
              <a:chExt cx="772" cy="322"/>
            </a:xfrm>
          </p:grpSpPr>
          <p:grpSp>
            <p:nvGrpSpPr>
              <p:cNvPr id="110" name="组合 66645">
                <a:extLst>
                  <a:ext uri="{FF2B5EF4-FFF2-40B4-BE49-F238E27FC236}">
                    <a16:creationId xmlns:a16="http://schemas.microsoft.com/office/drawing/2014/main" id="{BD4CF3AF-9AB0-46B8-8688-1936018C30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7" y="3053"/>
                <a:ext cx="364" cy="322"/>
                <a:chOff x="2916" y="2422"/>
                <a:chExt cx="364" cy="322"/>
              </a:xfrm>
            </p:grpSpPr>
            <p:sp>
              <p:nvSpPr>
                <p:cNvPr id="117" name="任意多边形 66646">
                  <a:extLst>
                    <a:ext uri="{FF2B5EF4-FFF2-40B4-BE49-F238E27FC236}">
                      <a16:creationId xmlns:a16="http://schemas.microsoft.com/office/drawing/2014/main" id="{D3D723B8-3B6F-494E-8399-F8C8A839C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422"/>
                  <a:ext cx="248" cy="225"/>
                </a:xfrm>
                <a:custGeom>
                  <a:avLst/>
                  <a:gdLst>
                    <a:gd name="T0" fmla="*/ 0 w 248"/>
                    <a:gd name="T1" fmla="*/ 22 h 225"/>
                    <a:gd name="T2" fmla="*/ 8 w 248"/>
                    <a:gd name="T3" fmla="*/ 95 h 225"/>
                    <a:gd name="T4" fmla="*/ 37 w 248"/>
                    <a:gd name="T5" fmla="*/ 138 h 225"/>
                    <a:gd name="T6" fmla="*/ 59 w 248"/>
                    <a:gd name="T7" fmla="*/ 182 h 225"/>
                    <a:gd name="T8" fmla="*/ 102 w 248"/>
                    <a:gd name="T9" fmla="*/ 211 h 225"/>
                    <a:gd name="T10" fmla="*/ 168 w 248"/>
                    <a:gd name="T11" fmla="*/ 218 h 225"/>
                    <a:gd name="T12" fmla="*/ 226 w 248"/>
                    <a:gd name="T13" fmla="*/ 225 h 225"/>
                    <a:gd name="T14" fmla="*/ 248 w 248"/>
                    <a:gd name="T15" fmla="*/ 175 h 225"/>
                    <a:gd name="T16" fmla="*/ 226 w 248"/>
                    <a:gd name="T17" fmla="*/ 87 h 225"/>
                    <a:gd name="T18" fmla="*/ 168 w 248"/>
                    <a:gd name="T19" fmla="*/ 29 h 225"/>
                    <a:gd name="T20" fmla="*/ 109 w 248"/>
                    <a:gd name="T21" fmla="*/ 7 h 225"/>
                    <a:gd name="T22" fmla="*/ 66 w 248"/>
                    <a:gd name="T23" fmla="*/ 0 h 225"/>
                    <a:gd name="T24" fmla="*/ 0 w 248"/>
                    <a:gd name="T25" fmla="*/ 22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8" h="225">
                      <a:moveTo>
                        <a:pt x="0" y="22"/>
                      </a:moveTo>
                      <a:lnTo>
                        <a:pt x="8" y="95"/>
                      </a:lnTo>
                      <a:lnTo>
                        <a:pt x="37" y="138"/>
                      </a:lnTo>
                      <a:lnTo>
                        <a:pt x="59" y="182"/>
                      </a:lnTo>
                      <a:lnTo>
                        <a:pt x="102" y="211"/>
                      </a:lnTo>
                      <a:lnTo>
                        <a:pt x="168" y="218"/>
                      </a:lnTo>
                      <a:lnTo>
                        <a:pt x="226" y="225"/>
                      </a:lnTo>
                      <a:lnTo>
                        <a:pt x="248" y="175"/>
                      </a:lnTo>
                      <a:lnTo>
                        <a:pt x="226" y="87"/>
                      </a:lnTo>
                      <a:lnTo>
                        <a:pt x="168" y="29"/>
                      </a:lnTo>
                      <a:lnTo>
                        <a:pt x="109" y="7"/>
                      </a:lnTo>
                      <a:lnTo>
                        <a:pt x="66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8" name="任意多边形 66647">
                  <a:extLst>
                    <a:ext uri="{FF2B5EF4-FFF2-40B4-BE49-F238E27FC236}">
                      <a16:creationId xmlns:a16="http://schemas.microsoft.com/office/drawing/2014/main" id="{1A78E8AB-67BB-4550-B0A5-6B322EB9B3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6" y="2437"/>
                  <a:ext cx="349" cy="305"/>
                </a:xfrm>
                <a:custGeom>
                  <a:avLst/>
                  <a:gdLst>
                    <a:gd name="T0" fmla="*/ 116 w 349"/>
                    <a:gd name="T1" fmla="*/ 0 h 305"/>
                    <a:gd name="T2" fmla="*/ 44 w 349"/>
                    <a:gd name="T3" fmla="*/ 36 h 305"/>
                    <a:gd name="T4" fmla="*/ 15 w 349"/>
                    <a:gd name="T5" fmla="*/ 102 h 305"/>
                    <a:gd name="T6" fmla="*/ 0 w 349"/>
                    <a:gd name="T7" fmla="*/ 167 h 305"/>
                    <a:gd name="T8" fmla="*/ 22 w 349"/>
                    <a:gd name="T9" fmla="*/ 233 h 305"/>
                    <a:gd name="T10" fmla="*/ 58 w 349"/>
                    <a:gd name="T11" fmla="*/ 276 h 305"/>
                    <a:gd name="T12" fmla="*/ 116 w 349"/>
                    <a:gd name="T13" fmla="*/ 298 h 305"/>
                    <a:gd name="T14" fmla="*/ 204 w 349"/>
                    <a:gd name="T15" fmla="*/ 305 h 305"/>
                    <a:gd name="T16" fmla="*/ 284 w 349"/>
                    <a:gd name="T17" fmla="*/ 291 h 305"/>
                    <a:gd name="T18" fmla="*/ 327 w 349"/>
                    <a:gd name="T19" fmla="*/ 254 h 305"/>
                    <a:gd name="T20" fmla="*/ 349 w 349"/>
                    <a:gd name="T21" fmla="*/ 211 h 305"/>
                    <a:gd name="T22" fmla="*/ 291 w 349"/>
                    <a:gd name="T23" fmla="*/ 211 h 305"/>
                    <a:gd name="T24" fmla="*/ 211 w 349"/>
                    <a:gd name="T25" fmla="*/ 196 h 305"/>
                    <a:gd name="T26" fmla="*/ 153 w 349"/>
                    <a:gd name="T27" fmla="*/ 131 h 305"/>
                    <a:gd name="T28" fmla="*/ 131 w 349"/>
                    <a:gd name="T29" fmla="*/ 80 h 305"/>
                    <a:gd name="T30" fmla="*/ 116 w 349"/>
                    <a:gd name="T31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305">
                      <a:moveTo>
                        <a:pt x="116" y="0"/>
                      </a:moveTo>
                      <a:lnTo>
                        <a:pt x="44" y="36"/>
                      </a:lnTo>
                      <a:lnTo>
                        <a:pt x="15" y="102"/>
                      </a:lnTo>
                      <a:lnTo>
                        <a:pt x="0" y="167"/>
                      </a:lnTo>
                      <a:lnTo>
                        <a:pt x="22" y="233"/>
                      </a:lnTo>
                      <a:lnTo>
                        <a:pt x="58" y="276"/>
                      </a:lnTo>
                      <a:lnTo>
                        <a:pt x="116" y="298"/>
                      </a:lnTo>
                      <a:lnTo>
                        <a:pt x="204" y="305"/>
                      </a:lnTo>
                      <a:lnTo>
                        <a:pt x="284" y="291"/>
                      </a:lnTo>
                      <a:lnTo>
                        <a:pt x="327" y="254"/>
                      </a:lnTo>
                      <a:lnTo>
                        <a:pt x="349" y="211"/>
                      </a:lnTo>
                      <a:lnTo>
                        <a:pt x="291" y="211"/>
                      </a:lnTo>
                      <a:lnTo>
                        <a:pt x="211" y="196"/>
                      </a:lnTo>
                      <a:lnTo>
                        <a:pt x="153" y="131"/>
                      </a:lnTo>
                      <a:lnTo>
                        <a:pt x="131" y="8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4700"/>
                    </a:gs>
                    <a:gs pos="50000">
                      <a:srgbClr val="FF9900"/>
                    </a:gs>
                    <a:gs pos="100000">
                      <a:srgbClr val="764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19" name="组合 66648">
                  <a:extLst>
                    <a:ext uri="{FF2B5EF4-FFF2-40B4-BE49-F238E27FC236}">
                      <a16:creationId xmlns:a16="http://schemas.microsoft.com/office/drawing/2014/main" id="{888F4175-929D-4D98-A103-BD472BBE6D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3" y="2422"/>
                  <a:ext cx="350" cy="322"/>
                  <a:chOff x="1425" y="2378"/>
                  <a:chExt cx="350" cy="322"/>
                </a:xfrm>
              </p:grpSpPr>
              <p:sp>
                <p:nvSpPr>
                  <p:cNvPr id="120" name="椭圆 66649">
                    <a:extLst>
                      <a:ext uri="{FF2B5EF4-FFF2-40B4-BE49-F238E27FC236}">
                        <a16:creationId xmlns:a16="http://schemas.microsoft.com/office/drawing/2014/main" id="{20DBF318-7270-4E38-87E2-6A36F9B797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5" y="2378"/>
                    <a:ext cx="350" cy="322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1" name="任意多边形 66650">
                    <a:extLst>
                      <a:ext uri="{FF2B5EF4-FFF2-40B4-BE49-F238E27FC236}">
                        <a16:creationId xmlns:a16="http://schemas.microsoft.com/office/drawing/2014/main" id="{FCC46800-AFC1-4C69-8F97-6213677557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2" y="2386"/>
                    <a:ext cx="218" cy="218"/>
                  </a:xfrm>
                  <a:custGeom>
                    <a:avLst/>
                    <a:gdLst>
                      <a:gd name="T0" fmla="*/ 0 w 218"/>
                      <a:gd name="T1" fmla="*/ 0 h 218"/>
                      <a:gd name="T2" fmla="*/ 7 w 218"/>
                      <a:gd name="T3" fmla="*/ 65 h 218"/>
                      <a:gd name="T4" fmla="*/ 29 w 218"/>
                      <a:gd name="T5" fmla="*/ 131 h 218"/>
                      <a:gd name="T6" fmla="*/ 65 w 218"/>
                      <a:gd name="T7" fmla="*/ 181 h 218"/>
                      <a:gd name="T8" fmla="*/ 138 w 218"/>
                      <a:gd name="T9" fmla="*/ 211 h 218"/>
                      <a:gd name="T10" fmla="*/ 218 w 218"/>
                      <a:gd name="T11" fmla="*/ 218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8" h="218">
                        <a:moveTo>
                          <a:pt x="0" y="0"/>
                        </a:moveTo>
                        <a:cubicBezTo>
                          <a:pt x="1" y="11"/>
                          <a:pt x="2" y="43"/>
                          <a:pt x="7" y="65"/>
                        </a:cubicBezTo>
                        <a:cubicBezTo>
                          <a:pt x="12" y="87"/>
                          <a:pt x="19" y="112"/>
                          <a:pt x="29" y="131"/>
                        </a:cubicBezTo>
                        <a:cubicBezTo>
                          <a:pt x="39" y="150"/>
                          <a:pt x="47" y="168"/>
                          <a:pt x="65" y="181"/>
                        </a:cubicBezTo>
                        <a:cubicBezTo>
                          <a:pt x="83" y="194"/>
                          <a:pt x="113" y="205"/>
                          <a:pt x="138" y="211"/>
                        </a:cubicBezTo>
                        <a:cubicBezTo>
                          <a:pt x="163" y="217"/>
                          <a:pt x="201" y="217"/>
                          <a:pt x="218" y="21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11" name="组合 66651">
                <a:extLst>
                  <a:ext uri="{FF2B5EF4-FFF2-40B4-BE49-F238E27FC236}">
                    <a16:creationId xmlns:a16="http://schemas.microsoft.com/office/drawing/2014/main" id="{51AFE4B5-A3D7-4828-BA5D-494F740626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5" y="3053"/>
                <a:ext cx="364" cy="322"/>
                <a:chOff x="2916" y="2422"/>
                <a:chExt cx="364" cy="322"/>
              </a:xfrm>
            </p:grpSpPr>
            <p:sp>
              <p:nvSpPr>
                <p:cNvPr id="112" name="任意多边形 66652">
                  <a:extLst>
                    <a:ext uri="{FF2B5EF4-FFF2-40B4-BE49-F238E27FC236}">
                      <a16:creationId xmlns:a16="http://schemas.microsoft.com/office/drawing/2014/main" id="{43CAC322-75F2-4350-9A02-8C1B4EF4D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422"/>
                  <a:ext cx="248" cy="225"/>
                </a:xfrm>
                <a:custGeom>
                  <a:avLst/>
                  <a:gdLst>
                    <a:gd name="T0" fmla="*/ 0 w 248"/>
                    <a:gd name="T1" fmla="*/ 22 h 225"/>
                    <a:gd name="T2" fmla="*/ 8 w 248"/>
                    <a:gd name="T3" fmla="*/ 95 h 225"/>
                    <a:gd name="T4" fmla="*/ 37 w 248"/>
                    <a:gd name="T5" fmla="*/ 138 h 225"/>
                    <a:gd name="T6" fmla="*/ 59 w 248"/>
                    <a:gd name="T7" fmla="*/ 182 h 225"/>
                    <a:gd name="T8" fmla="*/ 102 w 248"/>
                    <a:gd name="T9" fmla="*/ 211 h 225"/>
                    <a:gd name="T10" fmla="*/ 168 w 248"/>
                    <a:gd name="T11" fmla="*/ 218 h 225"/>
                    <a:gd name="T12" fmla="*/ 226 w 248"/>
                    <a:gd name="T13" fmla="*/ 225 h 225"/>
                    <a:gd name="T14" fmla="*/ 248 w 248"/>
                    <a:gd name="T15" fmla="*/ 175 h 225"/>
                    <a:gd name="T16" fmla="*/ 226 w 248"/>
                    <a:gd name="T17" fmla="*/ 87 h 225"/>
                    <a:gd name="T18" fmla="*/ 168 w 248"/>
                    <a:gd name="T19" fmla="*/ 29 h 225"/>
                    <a:gd name="T20" fmla="*/ 109 w 248"/>
                    <a:gd name="T21" fmla="*/ 7 h 225"/>
                    <a:gd name="T22" fmla="*/ 66 w 248"/>
                    <a:gd name="T23" fmla="*/ 0 h 225"/>
                    <a:gd name="T24" fmla="*/ 0 w 248"/>
                    <a:gd name="T25" fmla="*/ 22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8" h="225">
                      <a:moveTo>
                        <a:pt x="0" y="22"/>
                      </a:moveTo>
                      <a:lnTo>
                        <a:pt x="8" y="95"/>
                      </a:lnTo>
                      <a:lnTo>
                        <a:pt x="37" y="138"/>
                      </a:lnTo>
                      <a:lnTo>
                        <a:pt x="59" y="182"/>
                      </a:lnTo>
                      <a:lnTo>
                        <a:pt x="102" y="211"/>
                      </a:lnTo>
                      <a:lnTo>
                        <a:pt x="168" y="218"/>
                      </a:lnTo>
                      <a:lnTo>
                        <a:pt x="226" y="225"/>
                      </a:lnTo>
                      <a:lnTo>
                        <a:pt x="248" y="175"/>
                      </a:lnTo>
                      <a:lnTo>
                        <a:pt x="226" y="87"/>
                      </a:lnTo>
                      <a:lnTo>
                        <a:pt x="168" y="29"/>
                      </a:lnTo>
                      <a:lnTo>
                        <a:pt x="109" y="7"/>
                      </a:lnTo>
                      <a:lnTo>
                        <a:pt x="66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3" name="任意多边形 66653">
                  <a:extLst>
                    <a:ext uri="{FF2B5EF4-FFF2-40B4-BE49-F238E27FC236}">
                      <a16:creationId xmlns:a16="http://schemas.microsoft.com/office/drawing/2014/main" id="{5F7D3B51-8B52-4BA7-8988-7F7CF25A8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6" y="2437"/>
                  <a:ext cx="349" cy="305"/>
                </a:xfrm>
                <a:custGeom>
                  <a:avLst/>
                  <a:gdLst>
                    <a:gd name="T0" fmla="*/ 116 w 349"/>
                    <a:gd name="T1" fmla="*/ 0 h 305"/>
                    <a:gd name="T2" fmla="*/ 44 w 349"/>
                    <a:gd name="T3" fmla="*/ 36 h 305"/>
                    <a:gd name="T4" fmla="*/ 15 w 349"/>
                    <a:gd name="T5" fmla="*/ 102 h 305"/>
                    <a:gd name="T6" fmla="*/ 0 w 349"/>
                    <a:gd name="T7" fmla="*/ 167 h 305"/>
                    <a:gd name="T8" fmla="*/ 22 w 349"/>
                    <a:gd name="T9" fmla="*/ 233 h 305"/>
                    <a:gd name="T10" fmla="*/ 58 w 349"/>
                    <a:gd name="T11" fmla="*/ 276 h 305"/>
                    <a:gd name="T12" fmla="*/ 116 w 349"/>
                    <a:gd name="T13" fmla="*/ 298 h 305"/>
                    <a:gd name="T14" fmla="*/ 204 w 349"/>
                    <a:gd name="T15" fmla="*/ 305 h 305"/>
                    <a:gd name="T16" fmla="*/ 284 w 349"/>
                    <a:gd name="T17" fmla="*/ 291 h 305"/>
                    <a:gd name="T18" fmla="*/ 327 w 349"/>
                    <a:gd name="T19" fmla="*/ 254 h 305"/>
                    <a:gd name="T20" fmla="*/ 349 w 349"/>
                    <a:gd name="T21" fmla="*/ 211 h 305"/>
                    <a:gd name="T22" fmla="*/ 291 w 349"/>
                    <a:gd name="T23" fmla="*/ 211 h 305"/>
                    <a:gd name="T24" fmla="*/ 211 w 349"/>
                    <a:gd name="T25" fmla="*/ 196 h 305"/>
                    <a:gd name="T26" fmla="*/ 153 w 349"/>
                    <a:gd name="T27" fmla="*/ 131 h 305"/>
                    <a:gd name="T28" fmla="*/ 131 w 349"/>
                    <a:gd name="T29" fmla="*/ 80 h 305"/>
                    <a:gd name="T30" fmla="*/ 116 w 349"/>
                    <a:gd name="T31" fmla="*/ 0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305">
                      <a:moveTo>
                        <a:pt x="116" y="0"/>
                      </a:moveTo>
                      <a:lnTo>
                        <a:pt x="44" y="36"/>
                      </a:lnTo>
                      <a:lnTo>
                        <a:pt x="15" y="102"/>
                      </a:lnTo>
                      <a:lnTo>
                        <a:pt x="0" y="167"/>
                      </a:lnTo>
                      <a:lnTo>
                        <a:pt x="22" y="233"/>
                      </a:lnTo>
                      <a:lnTo>
                        <a:pt x="58" y="276"/>
                      </a:lnTo>
                      <a:lnTo>
                        <a:pt x="116" y="298"/>
                      </a:lnTo>
                      <a:lnTo>
                        <a:pt x="204" y="305"/>
                      </a:lnTo>
                      <a:lnTo>
                        <a:pt x="284" y="291"/>
                      </a:lnTo>
                      <a:lnTo>
                        <a:pt x="327" y="254"/>
                      </a:lnTo>
                      <a:lnTo>
                        <a:pt x="349" y="211"/>
                      </a:lnTo>
                      <a:lnTo>
                        <a:pt x="291" y="211"/>
                      </a:lnTo>
                      <a:lnTo>
                        <a:pt x="211" y="196"/>
                      </a:lnTo>
                      <a:lnTo>
                        <a:pt x="153" y="131"/>
                      </a:lnTo>
                      <a:lnTo>
                        <a:pt x="131" y="8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64700"/>
                    </a:gs>
                    <a:gs pos="50000">
                      <a:srgbClr val="FF9900"/>
                    </a:gs>
                    <a:gs pos="100000">
                      <a:srgbClr val="764700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14" name="组合 66654">
                  <a:extLst>
                    <a:ext uri="{FF2B5EF4-FFF2-40B4-BE49-F238E27FC236}">
                      <a16:creationId xmlns:a16="http://schemas.microsoft.com/office/drawing/2014/main" id="{103F7DB3-9277-4371-9BB7-D3831B6043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3" y="2422"/>
                  <a:ext cx="350" cy="322"/>
                  <a:chOff x="1425" y="2378"/>
                  <a:chExt cx="350" cy="322"/>
                </a:xfrm>
              </p:grpSpPr>
              <p:sp>
                <p:nvSpPr>
                  <p:cNvPr id="115" name="椭圆 66655">
                    <a:extLst>
                      <a:ext uri="{FF2B5EF4-FFF2-40B4-BE49-F238E27FC236}">
                        <a16:creationId xmlns:a16="http://schemas.microsoft.com/office/drawing/2014/main" id="{1F85544F-18ED-413D-96E1-2609D4F74A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5" y="2378"/>
                    <a:ext cx="350" cy="322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6" name="任意多边形 66656">
                    <a:extLst>
                      <a:ext uri="{FF2B5EF4-FFF2-40B4-BE49-F238E27FC236}">
                        <a16:creationId xmlns:a16="http://schemas.microsoft.com/office/drawing/2014/main" id="{8DBC20B2-EFE1-45DF-9061-58CBCFECAE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42" y="2386"/>
                    <a:ext cx="218" cy="218"/>
                  </a:xfrm>
                  <a:custGeom>
                    <a:avLst/>
                    <a:gdLst>
                      <a:gd name="T0" fmla="*/ 0 w 218"/>
                      <a:gd name="T1" fmla="*/ 0 h 218"/>
                      <a:gd name="T2" fmla="*/ 7 w 218"/>
                      <a:gd name="T3" fmla="*/ 65 h 218"/>
                      <a:gd name="T4" fmla="*/ 29 w 218"/>
                      <a:gd name="T5" fmla="*/ 131 h 218"/>
                      <a:gd name="T6" fmla="*/ 65 w 218"/>
                      <a:gd name="T7" fmla="*/ 181 h 218"/>
                      <a:gd name="T8" fmla="*/ 138 w 218"/>
                      <a:gd name="T9" fmla="*/ 211 h 218"/>
                      <a:gd name="T10" fmla="*/ 218 w 218"/>
                      <a:gd name="T11" fmla="*/ 218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8" h="218">
                        <a:moveTo>
                          <a:pt x="0" y="0"/>
                        </a:moveTo>
                        <a:cubicBezTo>
                          <a:pt x="1" y="11"/>
                          <a:pt x="2" y="43"/>
                          <a:pt x="7" y="65"/>
                        </a:cubicBezTo>
                        <a:cubicBezTo>
                          <a:pt x="12" y="87"/>
                          <a:pt x="19" y="112"/>
                          <a:pt x="29" y="131"/>
                        </a:cubicBezTo>
                        <a:cubicBezTo>
                          <a:pt x="39" y="150"/>
                          <a:pt x="47" y="168"/>
                          <a:pt x="65" y="181"/>
                        </a:cubicBezTo>
                        <a:cubicBezTo>
                          <a:pt x="83" y="194"/>
                          <a:pt x="113" y="205"/>
                          <a:pt x="138" y="211"/>
                        </a:cubicBezTo>
                        <a:cubicBezTo>
                          <a:pt x="163" y="217"/>
                          <a:pt x="201" y="217"/>
                          <a:pt x="218" y="218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zh-CN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74" name="任意多边形 66657">
              <a:extLst>
                <a:ext uri="{FF2B5EF4-FFF2-40B4-BE49-F238E27FC236}">
                  <a16:creationId xmlns:a16="http://schemas.microsoft.com/office/drawing/2014/main" id="{E5433E4B-7789-406F-ACE1-AD3F586C7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" y="3556"/>
              <a:ext cx="698" cy="255"/>
            </a:xfrm>
            <a:custGeom>
              <a:avLst/>
              <a:gdLst>
                <a:gd name="T0" fmla="*/ 147 w 698"/>
                <a:gd name="T1" fmla="*/ 0 h 255"/>
                <a:gd name="T2" fmla="*/ 205 w 698"/>
                <a:gd name="T3" fmla="*/ 20 h 255"/>
                <a:gd name="T4" fmla="*/ 275 w 698"/>
                <a:gd name="T5" fmla="*/ 39 h 255"/>
                <a:gd name="T6" fmla="*/ 339 w 698"/>
                <a:gd name="T7" fmla="*/ 58 h 255"/>
                <a:gd name="T8" fmla="*/ 416 w 698"/>
                <a:gd name="T9" fmla="*/ 58 h 255"/>
                <a:gd name="T10" fmla="*/ 463 w 698"/>
                <a:gd name="T11" fmla="*/ 52 h 255"/>
                <a:gd name="T12" fmla="*/ 512 w 698"/>
                <a:gd name="T13" fmla="*/ 20 h 255"/>
                <a:gd name="T14" fmla="*/ 480 w 698"/>
                <a:gd name="T15" fmla="*/ 71 h 255"/>
                <a:gd name="T16" fmla="*/ 416 w 698"/>
                <a:gd name="T17" fmla="*/ 122 h 255"/>
                <a:gd name="T18" fmla="*/ 698 w 698"/>
                <a:gd name="T19" fmla="*/ 122 h 255"/>
                <a:gd name="T20" fmla="*/ 659 w 698"/>
                <a:gd name="T21" fmla="*/ 160 h 255"/>
                <a:gd name="T22" fmla="*/ 595 w 698"/>
                <a:gd name="T23" fmla="*/ 199 h 255"/>
                <a:gd name="T24" fmla="*/ 499 w 698"/>
                <a:gd name="T25" fmla="*/ 237 h 255"/>
                <a:gd name="T26" fmla="*/ 391 w 698"/>
                <a:gd name="T27" fmla="*/ 248 h 255"/>
                <a:gd name="T28" fmla="*/ 282 w 698"/>
                <a:gd name="T29" fmla="*/ 255 h 255"/>
                <a:gd name="T30" fmla="*/ 199 w 698"/>
                <a:gd name="T31" fmla="*/ 237 h 255"/>
                <a:gd name="T32" fmla="*/ 135 w 698"/>
                <a:gd name="T33" fmla="*/ 212 h 255"/>
                <a:gd name="T34" fmla="*/ 64 w 698"/>
                <a:gd name="T35" fmla="*/ 180 h 255"/>
                <a:gd name="T36" fmla="*/ 0 w 698"/>
                <a:gd name="T37" fmla="*/ 148 h 255"/>
                <a:gd name="T38" fmla="*/ 147 w 698"/>
                <a:gd name="T3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8" h="255">
                  <a:moveTo>
                    <a:pt x="147" y="0"/>
                  </a:moveTo>
                  <a:lnTo>
                    <a:pt x="205" y="20"/>
                  </a:lnTo>
                  <a:lnTo>
                    <a:pt x="275" y="39"/>
                  </a:lnTo>
                  <a:lnTo>
                    <a:pt x="339" y="58"/>
                  </a:lnTo>
                  <a:lnTo>
                    <a:pt x="416" y="58"/>
                  </a:lnTo>
                  <a:lnTo>
                    <a:pt x="463" y="52"/>
                  </a:lnTo>
                  <a:lnTo>
                    <a:pt x="512" y="20"/>
                  </a:lnTo>
                  <a:lnTo>
                    <a:pt x="480" y="71"/>
                  </a:lnTo>
                  <a:lnTo>
                    <a:pt x="416" y="122"/>
                  </a:lnTo>
                  <a:lnTo>
                    <a:pt x="698" y="122"/>
                  </a:lnTo>
                  <a:lnTo>
                    <a:pt x="659" y="160"/>
                  </a:lnTo>
                  <a:lnTo>
                    <a:pt x="595" y="199"/>
                  </a:lnTo>
                  <a:lnTo>
                    <a:pt x="499" y="237"/>
                  </a:lnTo>
                  <a:lnTo>
                    <a:pt x="391" y="248"/>
                  </a:lnTo>
                  <a:lnTo>
                    <a:pt x="282" y="255"/>
                  </a:lnTo>
                  <a:lnTo>
                    <a:pt x="199" y="237"/>
                  </a:lnTo>
                  <a:lnTo>
                    <a:pt x="135" y="212"/>
                  </a:lnTo>
                  <a:lnTo>
                    <a:pt x="64" y="180"/>
                  </a:lnTo>
                  <a:lnTo>
                    <a:pt x="0" y="148"/>
                  </a:lnTo>
                  <a:lnTo>
                    <a:pt x="147" y="0"/>
                  </a:lnTo>
                  <a:close/>
                </a:path>
              </a:pathLst>
            </a:cu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任意多边形 66658">
              <a:extLst>
                <a:ext uri="{FF2B5EF4-FFF2-40B4-BE49-F238E27FC236}">
                  <a16:creationId xmlns:a16="http://schemas.microsoft.com/office/drawing/2014/main" id="{BC7840F5-BBE6-4605-AB8F-5A5BBEDC9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217"/>
              <a:ext cx="320" cy="461"/>
            </a:xfrm>
            <a:custGeom>
              <a:avLst/>
              <a:gdLst>
                <a:gd name="T0" fmla="*/ 0 w 320"/>
                <a:gd name="T1" fmla="*/ 0 h 461"/>
                <a:gd name="T2" fmla="*/ 250 w 320"/>
                <a:gd name="T3" fmla="*/ 0 h 461"/>
                <a:gd name="T4" fmla="*/ 275 w 320"/>
                <a:gd name="T5" fmla="*/ 64 h 461"/>
                <a:gd name="T6" fmla="*/ 301 w 320"/>
                <a:gd name="T7" fmla="*/ 135 h 461"/>
                <a:gd name="T8" fmla="*/ 320 w 320"/>
                <a:gd name="T9" fmla="*/ 237 h 461"/>
                <a:gd name="T10" fmla="*/ 301 w 320"/>
                <a:gd name="T11" fmla="*/ 327 h 461"/>
                <a:gd name="T12" fmla="*/ 275 w 320"/>
                <a:gd name="T13" fmla="*/ 397 h 461"/>
                <a:gd name="T14" fmla="*/ 256 w 320"/>
                <a:gd name="T15" fmla="*/ 461 h 461"/>
                <a:gd name="T16" fmla="*/ 7 w 320"/>
                <a:gd name="T17" fmla="*/ 461 h 461"/>
                <a:gd name="T18" fmla="*/ 51 w 320"/>
                <a:gd name="T19" fmla="*/ 416 h 461"/>
                <a:gd name="T20" fmla="*/ 83 w 320"/>
                <a:gd name="T21" fmla="*/ 365 h 461"/>
                <a:gd name="T22" fmla="*/ 128 w 320"/>
                <a:gd name="T23" fmla="*/ 295 h 461"/>
                <a:gd name="T24" fmla="*/ 128 w 320"/>
                <a:gd name="T25" fmla="*/ 224 h 461"/>
                <a:gd name="T26" fmla="*/ 122 w 320"/>
                <a:gd name="T27" fmla="*/ 154 h 461"/>
                <a:gd name="T28" fmla="*/ 90 w 320"/>
                <a:gd name="T29" fmla="*/ 90 h 461"/>
                <a:gd name="T30" fmla="*/ 32 w 320"/>
                <a:gd name="T31" fmla="*/ 39 h 461"/>
                <a:gd name="T32" fmla="*/ 0 w 320"/>
                <a:gd name="T3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461">
                  <a:moveTo>
                    <a:pt x="0" y="0"/>
                  </a:moveTo>
                  <a:lnTo>
                    <a:pt x="250" y="0"/>
                  </a:lnTo>
                  <a:lnTo>
                    <a:pt x="275" y="64"/>
                  </a:lnTo>
                  <a:lnTo>
                    <a:pt x="301" y="135"/>
                  </a:lnTo>
                  <a:lnTo>
                    <a:pt x="320" y="237"/>
                  </a:lnTo>
                  <a:lnTo>
                    <a:pt x="301" y="327"/>
                  </a:lnTo>
                  <a:lnTo>
                    <a:pt x="275" y="397"/>
                  </a:lnTo>
                  <a:lnTo>
                    <a:pt x="256" y="461"/>
                  </a:lnTo>
                  <a:lnTo>
                    <a:pt x="7" y="461"/>
                  </a:lnTo>
                  <a:lnTo>
                    <a:pt x="51" y="416"/>
                  </a:lnTo>
                  <a:lnTo>
                    <a:pt x="83" y="365"/>
                  </a:lnTo>
                  <a:lnTo>
                    <a:pt x="128" y="295"/>
                  </a:lnTo>
                  <a:lnTo>
                    <a:pt x="128" y="224"/>
                  </a:lnTo>
                  <a:lnTo>
                    <a:pt x="122" y="154"/>
                  </a:lnTo>
                  <a:lnTo>
                    <a:pt x="90" y="90"/>
                  </a:lnTo>
                  <a:lnTo>
                    <a:pt x="32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任意多边形 66659">
              <a:extLst>
                <a:ext uri="{FF2B5EF4-FFF2-40B4-BE49-F238E27FC236}">
                  <a16:creationId xmlns:a16="http://schemas.microsoft.com/office/drawing/2014/main" id="{D685FD30-3B27-4C8C-BC10-DB7898133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3224"/>
              <a:ext cx="326" cy="455"/>
            </a:xfrm>
            <a:custGeom>
              <a:avLst/>
              <a:gdLst>
                <a:gd name="T0" fmla="*/ 70 w 326"/>
                <a:gd name="T1" fmla="*/ 0 h 455"/>
                <a:gd name="T2" fmla="*/ 326 w 326"/>
                <a:gd name="T3" fmla="*/ 0 h 455"/>
                <a:gd name="T4" fmla="*/ 250 w 326"/>
                <a:gd name="T5" fmla="*/ 51 h 455"/>
                <a:gd name="T6" fmla="*/ 211 w 326"/>
                <a:gd name="T7" fmla="*/ 121 h 455"/>
                <a:gd name="T8" fmla="*/ 192 w 326"/>
                <a:gd name="T9" fmla="*/ 211 h 455"/>
                <a:gd name="T10" fmla="*/ 198 w 326"/>
                <a:gd name="T11" fmla="*/ 281 h 455"/>
                <a:gd name="T12" fmla="*/ 230 w 326"/>
                <a:gd name="T13" fmla="*/ 332 h 455"/>
                <a:gd name="T14" fmla="*/ 262 w 326"/>
                <a:gd name="T15" fmla="*/ 377 h 455"/>
                <a:gd name="T16" fmla="*/ 307 w 326"/>
                <a:gd name="T17" fmla="*/ 455 h 455"/>
                <a:gd name="T18" fmla="*/ 205 w 326"/>
                <a:gd name="T19" fmla="*/ 454 h 455"/>
                <a:gd name="T20" fmla="*/ 77 w 326"/>
                <a:gd name="T21" fmla="*/ 448 h 455"/>
                <a:gd name="T22" fmla="*/ 51 w 326"/>
                <a:gd name="T23" fmla="*/ 403 h 455"/>
                <a:gd name="T24" fmla="*/ 19 w 326"/>
                <a:gd name="T25" fmla="*/ 348 h 455"/>
                <a:gd name="T26" fmla="*/ 0 w 326"/>
                <a:gd name="T27" fmla="*/ 278 h 455"/>
                <a:gd name="T28" fmla="*/ 0 w 326"/>
                <a:gd name="T29" fmla="*/ 160 h 455"/>
                <a:gd name="T30" fmla="*/ 26 w 326"/>
                <a:gd name="T31" fmla="*/ 115 h 455"/>
                <a:gd name="T32" fmla="*/ 45 w 326"/>
                <a:gd name="T33" fmla="*/ 82 h 455"/>
                <a:gd name="T34" fmla="*/ 70 w 326"/>
                <a:gd name="T35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6" h="455">
                  <a:moveTo>
                    <a:pt x="70" y="0"/>
                  </a:moveTo>
                  <a:lnTo>
                    <a:pt x="326" y="0"/>
                  </a:lnTo>
                  <a:lnTo>
                    <a:pt x="250" y="51"/>
                  </a:lnTo>
                  <a:lnTo>
                    <a:pt x="211" y="121"/>
                  </a:lnTo>
                  <a:lnTo>
                    <a:pt x="192" y="211"/>
                  </a:lnTo>
                  <a:lnTo>
                    <a:pt x="198" y="281"/>
                  </a:lnTo>
                  <a:lnTo>
                    <a:pt x="230" y="332"/>
                  </a:lnTo>
                  <a:lnTo>
                    <a:pt x="262" y="377"/>
                  </a:lnTo>
                  <a:lnTo>
                    <a:pt x="307" y="455"/>
                  </a:lnTo>
                  <a:lnTo>
                    <a:pt x="205" y="454"/>
                  </a:lnTo>
                  <a:lnTo>
                    <a:pt x="77" y="448"/>
                  </a:lnTo>
                  <a:lnTo>
                    <a:pt x="51" y="403"/>
                  </a:lnTo>
                  <a:lnTo>
                    <a:pt x="19" y="348"/>
                  </a:lnTo>
                  <a:lnTo>
                    <a:pt x="0" y="278"/>
                  </a:lnTo>
                  <a:lnTo>
                    <a:pt x="0" y="160"/>
                  </a:lnTo>
                  <a:lnTo>
                    <a:pt x="26" y="115"/>
                  </a:lnTo>
                  <a:lnTo>
                    <a:pt x="45" y="8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任意多边形 66660">
              <a:extLst>
                <a:ext uri="{FF2B5EF4-FFF2-40B4-BE49-F238E27FC236}">
                  <a16:creationId xmlns:a16="http://schemas.microsoft.com/office/drawing/2014/main" id="{B6FE334E-F2B4-4EC2-90C8-38AAF7CB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3032"/>
              <a:ext cx="646" cy="652"/>
            </a:xfrm>
            <a:custGeom>
              <a:avLst/>
              <a:gdLst>
                <a:gd name="T0" fmla="*/ 134 w 646"/>
                <a:gd name="T1" fmla="*/ 192 h 652"/>
                <a:gd name="T2" fmla="*/ 45 w 646"/>
                <a:gd name="T3" fmla="*/ 249 h 652"/>
                <a:gd name="T4" fmla="*/ 19 w 646"/>
                <a:gd name="T5" fmla="*/ 339 h 652"/>
                <a:gd name="T6" fmla="*/ 0 w 646"/>
                <a:gd name="T7" fmla="*/ 422 h 652"/>
                <a:gd name="T8" fmla="*/ 26 w 646"/>
                <a:gd name="T9" fmla="*/ 518 h 652"/>
                <a:gd name="T10" fmla="*/ 77 w 646"/>
                <a:gd name="T11" fmla="*/ 563 h 652"/>
                <a:gd name="T12" fmla="*/ 115 w 646"/>
                <a:gd name="T13" fmla="*/ 652 h 652"/>
                <a:gd name="T14" fmla="*/ 249 w 646"/>
                <a:gd name="T15" fmla="*/ 518 h 652"/>
                <a:gd name="T16" fmla="*/ 320 w 646"/>
                <a:gd name="T17" fmla="*/ 544 h 652"/>
                <a:gd name="T18" fmla="*/ 390 w 646"/>
                <a:gd name="T19" fmla="*/ 569 h 652"/>
                <a:gd name="T20" fmla="*/ 486 w 646"/>
                <a:gd name="T21" fmla="*/ 588 h 652"/>
                <a:gd name="T22" fmla="*/ 564 w 646"/>
                <a:gd name="T23" fmla="*/ 583 h 652"/>
                <a:gd name="T24" fmla="*/ 614 w 646"/>
                <a:gd name="T25" fmla="*/ 537 h 652"/>
                <a:gd name="T26" fmla="*/ 646 w 646"/>
                <a:gd name="T27" fmla="*/ 480 h 652"/>
                <a:gd name="T28" fmla="*/ 646 w 646"/>
                <a:gd name="T29" fmla="*/ 377 h 652"/>
                <a:gd name="T30" fmla="*/ 634 w 646"/>
                <a:gd name="T31" fmla="*/ 300 h 652"/>
                <a:gd name="T32" fmla="*/ 576 w 646"/>
                <a:gd name="T33" fmla="*/ 236 h 652"/>
                <a:gd name="T34" fmla="*/ 525 w 646"/>
                <a:gd name="T35" fmla="*/ 192 h 652"/>
                <a:gd name="T36" fmla="*/ 646 w 646"/>
                <a:gd name="T37" fmla="*/ 71 h 652"/>
                <a:gd name="T38" fmla="*/ 602 w 646"/>
                <a:gd name="T39" fmla="*/ 51 h 652"/>
                <a:gd name="T40" fmla="*/ 544 w 646"/>
                <a:gd name="T41" fmla="*/ 25 h 652"/>
                <a:gd name="T42" fmla="*/ 493 w 646"/>
                <a:gd name="T43" fmla="*/ 6 h 652"/>
                <a:gd name="T44" fmla="*/ 403 w 646"/>
                <a:gd name="T45" fmla="*/ 0 h 652"/>
                <a:gd name="T46" fmla="*/ 339 w 646"/>
                <a:gd name="T47" fmla="*/ 12 h 652"/>
                <a:gd name="T48" fmla="*/ 294 w 646"/>
                <a:gd name="T49" fmla="*/ 25 h 652"/>
                <a:gd name="T50" fmla="*/ 256 w 646"/>
                <a:gd name="T51" fmla="*/ 70 h 652"/>
                <a:gd name="T52" fmla="*/ 134 w 646"/>
                <a:gd name="T53" fmla="*/ 1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6" h="652">
                  <a:moveTo>
                    <a:pt x="134" y="192"/>
                  </a:moveTo>
                  <a:lnTo>
                    <a:pt x="45" y="249"/>
                  </a:lnTo>
                  <a:lnTo>
                    <a:pt x="19" y="339"/>
                  </a:lnTo>
                  <a:lnTo>
                    <a:pt x="0" y="422"/>
                  </a:lnTo>
                  <a:lnTo>
                    <a:pt x="26" y="518"/>
                  </a:lnTo>
                  <a:lnTo>
                    <a:pt x="77" y="563"/>
                  </a:lnTo>
                  <a:lnTo>
                    <a:pt x="115" y="652"/>
                  </a:lnTo>
                  <a:lnTo>
                    <a:pt x="249" y="518"/>
                  </a:lnTo>
                  <a:lnTo>
                    <a:pt x="320" y="544"/>
                  </a:lnTo>
                  <a:lnTo>
                    <a:pt x="390" y="569"/>
                  </a:lnTo>
                  <a:lnTo>
                    <a:pt x="486" y="588"/>
                  </a:lnTo>
                  <a:lnTo>
                    <a:pt x="564" y="583"/>
                  </a:lnTo>
                  <a:lnTo>
                    <a:pt x="614" y="537"/>
                  </a:lnTo>
                  <a:lnTo>
                    <a:pt x="646" y="480"/>
                  </a:lnTo>
                  <a:lnTo>
                    <a:pt x="646" y="377"/>
                  </a:lnTo>
                  <a:lnTo>
                    <a:pt x="634" y="300"/>
                  </a:lnTo>
                  <a:lnTo>
                    <a:pt x="576" y="236"/>
                  </a:lnTo>
                  <a:lnTo>
                    <a:pt x="525" y="192"/>
                  </a:lnTo>
                  <a:lnTo>
                    <a:pt x="646" y="71"/>
                  </a:lnTo>
                  <a:lnTo>
                    <a:pt x="602" y="51"/>
                  </a:lnTo>
                  <a:lnTo>
                    <a:pt x="544" y="25"/>
                  </a:lnTo>
                  <a:lnTo>
                    <a:pt x="493" y="6"/>
                  </a:lnTo>
                  <a:lnTo>
                    <a:pt x="403" y="0"/>
                  </a:lnTo>
                  <a:lnTo>
                    <a:pt x="339" y="12"/>
                  </a:lnTo>
                  <a:lnTo>
                    <a:pt x="294" y="25"/>
                  </a:lnTo>
                  <a:lnTo>
                    <a:pt x="256" y="70"/>
                  </a:lnTo>
                  <a:lnTo>
                    <a:pt x="134" y="192"/>
                  </a:lnTo>
                  <a:close/>
                </a:path>
              </a:pathLst>
            </a:cu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任意多边形 66661">
              <a:extLst>
                <a:ext uri="{FF2B5EF4-FFF2-40B4-BE49-F238E27FC236}">
                  <a16:creationId xmlns:a16="http://schemas.microsoft.com/office/drawing/2014/main" id="{26FB5EB6-6ED3-41BD-AC36-E890B3ED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 66662">
              <a:extLst>
                <a:ext uri="{FF2B5EF4-FFF2-40B4-BE49-F238E27FC236}">
                  <a16:creationId xmlns:a16="http://schemas.microsoft.com/office/drawing/2014/main" id="{16DA3470-E202-4EA3-82DF-AE3DEBC3A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" y="3102"/>
              <a:ext cx="371" cy="122"/>
            </a:xfrm>
            <a:custGeom>
              <a:avLst/>
              <a:gdLst>
                <a:gd name="T0" fmla="*/ 115 w 371"/>
                <a:gd name="T1" fmla="*/ 0 h 122"/>
                <a:gd name="T2" fmla="*/ 371 w 371"/>
                <a:gd name="T3" fmla="*/ 0 h 122"/>
                <a:gd name="T4" fmla="*/ 249 w 371"/>
                <a:gd name="T5" fmla="*/ 122 h 122"/>
                <a:gd name="T6" fmla="*/ 0 w 371"/>
                <a:gd name="T7" fmla="*/ 122 h 122"/>
                <a:gd name="T8" fmla="*/ 115 w 37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22">
                  <a:moveTo>
                    <a:pt x="115" y="0"/>
                  </a:moveTo>
                  <a:lnTo>
                    <a:pt x="371" y="0"/>
                  </a:lnTo>
                  <a:lnTo>
                    <a:pt x="249" y="122"/>
                  </a:lnTo>
                  <a:lnTo>
                    <a:pt x="0" y="12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 66663">
              <a:extLst>
                <a:ext uri="{FF2B5EF4-FFF2-40B4-BE49-F238E27FC236}">
                  <a16:creationId xmlns:a16="http://schemas.microsoft.com/office/drawing/2014/main" id="{1A0F1BA9-441D-4690-99AF-D1C0E0F4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840"/>
              <a:ext cx="877" cy="268"/>
            </a:xfrm>
            <a:custGeom>
              <a:avLst/>
              <a:gdLst>
                <a:gd name="T0" fmla="*/ 0 w 877"/>
                <a:gd name="T1" fmla="*/ 268 h 268"/>
                <a:gd name="T2" fmla="*/ 45 w 877"/>
                <a:gd name="T3" fmla="*/ 211 h 268"/>
                <a:gd name="T4" fmla="*/ 121 w 877"/>
                <a:gd name="T5" fmla="*/ 128 h 268"/>
                <a:gd name="T6" fmla="*/ 224 w 877"/>
                <a:gd name="T7" fmla="*/ 64 h 268"/>
                <a:gd name="T8" fmla="*/ 281 w 877"/>
                <a:gd name="T9" fmla="*/ 38 h 268"/>
                <a:gd name="T10" fmla="*/ 371 w 877"/>
                <a:gd name="T11" fmla="*/ 12 h 268"/>
                <a:gd name="T12" fmla="*/ 448 w 877"/>
                <a:gd name="T13" fmla="*/ 0 h 268"/>
                <a:gd name="T14" fmla="*/ 537 w 877"/>
                <a:gd name="T15" fmla="*/ 6 h 268"/>
                <a:gd name="T16" fmla="*/ 633 w 877"/>
                <a:gd name="T17" fmla="*/ 25 h 268"/>
                <a:gd name="T18" fmla="*/ 685 w 877"/>
                <a:gd name="T19" fmla="*/ 57 h 268"/>
                <a:gd name="T20" fmla="*/ 761 w 877"/>
                <a:gd name="T21" fmla="*/ 102 h 268"/>
                <a:gd name="T22" fmla="*/ 819 w 877"/>
                <a:gd name="T23" fmla="*/ 160 h 268"/>
                <a:gd name="T24" fmla="*/ 877 w 877"/>
                <a:gd name="T25" fmla="*/ 262 h 268"/>
                <a:gd name="T26" fmla="*/ 614 w 877"/>
                <a:gd name="T27" fmla="*/ 262 h 268"/>
                <a:gd name="T28" fmla="*/ 557 w 877"/>
                <a:gd name="T29" fmla="*/ 230 h 268"/>
                <a:gd name="T30" fmla="*/ 454 w 877"/>
                <a:gd name="T31" fmla="*/ 204 h 268"/>
                <a:gd name="T32" fmla="*/ 377 w 877"/>
                <a:gd name="T33" fmla="*/ 204 h 268"/>
                <a:gd name="T34" fmla="*/ 301 w 877"/>
                <a:gd name="T35" fmla="*/ 230 h 268"/>
                <a:gd name="T36" fmla="*/ 237 w 877"/>
                <a:gd name="T37" fmla="*/ 268 h 268"/>
                <a:gd name="T38" fmla="*/ 0 w 877"/>
                <a:gd name="T3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7" h="268">
                  <a:moveTo>
                    <a:pt x="0" y="268"/>
                  </a:moveTo>
                  <a:lnTo>
                    <a:pt x="45" y="211"/>
                  </a:lnTo>
                  <a:lnTo>
                    <a:pt x="121" y="128"/>
                  </a:lnTo>
                  <a:lnTo>
                    <a:pt x="224" y="64"/>
                  </a:lnTo>
                  <a:lnTo>
                    <a:pt x="281" y="38"/>
                  </a:lnTo>
                  <a:lnTo>
                    <a:pt x="371" y="12"/>
                  </a:lnTo>
                  <a:lnTo>
                    <a:pt x="448" y="0"/>
                  </a:lnTo>
                  <a:lnTo>
                    <a:pt x="537" y="6"/>
                  </a:lnTo>
                  <a:lnTo>
                    <a:pt x="633" y="25"/>
                  </a:lnTo>
                  <a:lnTo>
                    <a:pt x="685" y="57"/>
                  </a:lnTo>
                  <a:lnTo>
                    <a:pt x="761" y="102"/>
                  </a:lnTo>
                  <a:lnTo>
                    <a:pt x="819" y="160"/>
                  </a:lnTo>
                  <a:lnTo>
                    <a:pt x="877" y="262"/>
                  </a:lnTo>
                  <a:lnTo>
                    <a:pt x="614" y="262"/>
                  </a:lnTo>
                  <a:lnTo>
                    <a:pt x="557" y="230"/>
                  </a:lnTo>
                  <a:lnTo>
                    <a:pt x="454" y="204"/>
                  </a:lnTo>
                  <a:lnTo>
                    <a:pt x="377" y="204"/>
                  </a:lnTo>
                  <a:lnTo>
                    <a:pt x="301" y="230"/>
                  </a:lnTo>
                  <a:lnTo>
                    <a:pt x="237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直接连接符 66664">
              <a:extLst>
                <a:ext uri="{FF2B5EF4-FFF2-40B4-BE49-F238E27FC236}">
                  <a16:creationId xmlns:a16="http://schemas.microsoft.com/office/drawing/2014/main" id="{E7608D4F-3DE6-457A-AF4D-DB8B29C17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5" y="3226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直接连接符 66665">
              <a:extLst>
                <a:ext uri="{FF2B5EF4-FFF2-40B4-BE49-F238E27FC236}">
                  <a16:creationId xmlns:a16="http://schemas.microsoft.com/office/drawing/2014/main" id="{9A9C49EF-5FF9-4526-9E5B-BCC4A7EE86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6" y="3567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任意多边形 66666">
              <a:extLst>
                <a:ext uri="{FF2B5EF4-FFF2-40B4-BE49-F238E27FC236}">
                  <a16:creationId xmlns:a16="http://schemas.microsoft.com/office/drawing/2014/main" id="{641422C8-B55E-420F-BD76-F4F17611C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2552"/>
              <a:ext cx="1120" cy="1107"/>
            </a:xfrm>
            <a:custGeom>
              <a:avLst/>
              <a:gdLst>
                <a:gd name="T0" fmla="*/ 0 w 1120"/>
                <a:gd name="T1" fmla="*/ 409 h 1107"/>
                <a:gd name="T2" fmla="*/ 269 w 1120"/>
                <a:gd name="T3" fmla="*/ 140 h 1107"/>
                <a:gd name="T4" fmla="*/ 327 w 1120"/>
                <a:gd name="T5" fmla="*/ 76 h 1107"/>
                <a:gd name="T6" fmla="*/ 403 w 1120"/>
                <a:gd name="T7" fmla="*/ 38 h 1107"/>
                <a:gd name="T8" fmla="*/ 499 w 1120"/>
                <a:gd name="T9" fmla="*/ 12 h 1107"/>
                <a:gd name="T10" fmla="*/ 595 w 1120"/>
                <a:gd name="T11" fmla="*/ 0 h 1107"/>
                <a:gd name="T12" fmla="*/ 704 w 1120"/>
                <a:gd name="T13" fmla="*/ 6 h 1107"/>
                <a:gd name="T14" fmla="*/ 807 w 1120"/>
                <a:gd name="T15" fmla="*/ 38 h 1107"/>
                <a:gd name="T16" fmla="*/ 890 w 1120"/>
                <a:gd name="T17" fmla="*/ 83 h 1107"/>
                <a:gd name="T18" fmla="*/ 973 w 1120"/>
                <a:gd name="T19" fmla="*/ 128 h 1107"/>
                <a:gd name="T20" fmla="*/ 1005 w 1120"/>
                <a:gd name="T21" fmla="*/ 166 h 1107"/>
                <a:gd name="T22" fmla="*/ 1043 w 1120"/>
                <a:gd name="T23" fmla="*/ 224 h 1107"/>
                <a:gd name="T24" fmla="*/ 1082 w 1120"/>
                <a:gd name="T25" fmla="*/ 288 h 1107"/>
                <a:gd name="T26" fmla="*/ 1114 w 1120"/>
                <a:gd name="T27" fmla="*/ 364 h 1107"/>
                <a:gd name="T28" fmla="*/ 1120 w 1120"/>
                <a:gd name="T29" fmla="*/ 460 h 1107"/>
                <a:gd name="T30" fmla="*/ 1120 w 1120"/>
                <a:gd name="T31" fmla="*/ 544 h 1107"/>
                <a:gd name="T32" fmla="*/ 1101 w 1120"/>
                <a:gd name="T33" fmla="*/ 608 h 1107"/>
                <a:gd name="T34" fmla="*/ 1075 w 1120"/>
                <a:gd name="T35" fmla="*/ 665 h 1107"/>
                <a:gd name="T36" fmla="*/ 1056 w 1120"/>
                <a:gd name="T37" fmla="*/ 716 h 1107"/>
                <a:gd name="T38" fmla="*/ 1018 w 1120"/>
                <a:gd name="T39" fmla="*/ 761 h 1107"/>
                <a:gd name="T40" fmla="*/ 986 w 1120"/>
                <a:gd name="T41" fmla="*/ 800 h 1107"/>
                <a:gd name="T42" fmla="*/ 711 w 1120"/>
                <a:gd name="T43" fmla="*/ 1075 h 1107"/>
                <a:gd name="T44" fmla="*/ 736 w 1120"/>
                <a:gd name="T45" fmla="*/ 1017 h 1107"/>
                <a:gd name="T46" fmla="*/ 646 w 1120"/>
                <a:gd name="T47" fmla="*/ 1107 h 1107"/>
                <a:gd name="T48" fmla="*/ 672 w 1120"/>
                <a:gd name="T49" fmla="*/ 1004 h 1107"/>
                <a:gd name="T50" fmla="*/ 711 w 1120"/>
                <a:gd name="T51" fmla="*/ 908 h 1107"/>
                <a:gd name="T52" fmla="*/ 685 w 1120"/>
                <a:gd name="T53" fmla="*/ 793 h 1107"/>
                <a:gd name="T54" fmla="*/ 666 w 1120"/>
                <a:gd name="T55" fmla="*/ 716 h 1107"/>
                <a:gd name="T56" fmla="*/ 640 w 1120"/>
                <a:gd name="T57" fmla="*/ 665 h 1107"/>
                <a:gd name="T58" fmla="*/ 743 w 1120"/>
                <a:gd name="T59" fmla="*/ 562 h 1107"/>
                <a:gd name="T60" fmla="*/ 708 w 1120"/>
                <a:gd name="T61" fmla="*/ 481 h 1107"/>
                <a:gd name="T62" fmla="*/ 635 w 1120"/>
                <a:gd name="T63" fmla="*/ 423 h 1107"/>
                <a:gd name="T64" fmla="*/ 576 w 1120"/>
                <a:gd name="T65" fmla="*/ 364 h 1107"/>
                <a:gd name="T66" fmla="*/ 487 w 1120"/>
                <a:gd name="T67" fmla="*/ 313 h 1107"/>
                <a:gd name="T68" fmla="*/ 359 w 1120"/>
                <a:gd name="T69" fmla="*/ 299 h 1107"/>
                <a:gd name="T70" fmla="*/ 271 w 1120"/>
                <a:gd name="T71" fmla="*/ 299 h 1107"/>
                <a:gd name="T72" fmla="*/ 162 w 1120"/>
                <a:gd name="T73" fmla="*/ 321 h 1107"/>
                <a:gd name="T74" fmla="*/ 83 w 1120"/>
                <a:gd name="T75" fmla="*/ 352 h 1107"/>
                <a:gd name="T76" fmla="*/ 0 w 1120"/>
                <a:gd name="T77" fmla="*/ 40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0" h="1107">
                  <a:moveTo>
                    <a:pt x="0" y="409"/>
                  </a:moveTo>
                  <a:lnTo>
                    <a:pt x="269" y="140"/>
                  </a:lnTo>
                  <a:lnTo>
                    <a:pt x="327" y="76"/>
                  </a:lnTo>
                  <a:lnTo>
                    <a:pt x="403" y="38"/>
                  </a:lnTo>
                  <a:lnTo>
                    <a:pt x="499" y="12"/>
                  </a:lnTo>
                  <a:lnTo>
                    <a:pt x="595" y="0"/>
                  </a:lnTo>
                  <a:lnTo>
                    <a:pt x="704" y="6"/>
                  </a:lnTo>
                  <a:lnTo>
                    <a:pt x="807" y="38"/>
                  </a:lnTo>
                  <a:lnTo>
                    <a:pt x="890" y="83"/>
                  </a:lnTo>
                  <a:lnTo>
                    <a:pt x="973" y="128"/>
                  </a:lnTo>
                  <a:lnTo>
                    <a:pt x="1005" y="166"/>
                  </a:lnTo>
                  <a:lnTo>
                    <a:pt x="1043" y="224"/>
                  </a:lnTo>
                  <a:lnTo>
                    <a:pt x="1082" y="288"/>
                  </a:lnTo>
                  <a:lnTo>
                    <a:pt x="1114" y="364"/>
                  </a:lnTo>
                  <a:lnTo>
                    <a:pt x="1120" y="460"/>
                  </a:lnTo>
                  <a:lnTo>
                    <a:pt x="1120" y="544"/>
                  </a:lnTo>
                  <a:lnTo>
                    <a:pt x="1101" y="608"/>
                  </a:lnTo>
                  <a:lnTo>
                    <a:pt x="1075" y="665"/>
                  </a:lnTo>
                  <a:lnTo>
                    <a:pt x="1056" y="716"/>
                  </a:lnTo>
                  <a:lnTo>
                    <a:pt x="1018" y="761"/>
                  </a:lnTo>
                  <a:lnTo>
                    <a:pt x="986" y="800"/>
                  </a:lnTo>
                  <a:lnTo>
                    <a:pt x="711" y="1075"/>
                  </a:lnTo>
                  <a:lnTo>
                    <a:pt x="736" y="1017"/>
                  </a:lnTo>
                  <a:lnTo>
                    <a:pt x="646" y="1107"/>
                  </a:lnTo>
                  <a:lnTo>
                    <a:pt x="672" y="1004"/>
                  </a:lnTo>
                  <a:lnTo>
                    <a:pt x="711" y="908"/>
                  </a:lnTo>
                  <a:lnTo>
                    <a:pt x="685" y="793"/>
                  </a:lnTo>
                  <a:lnTo>
                    <a:pt x="666" y="716"/>
                  </a:lnTo>
                  <a:lnTo>
                    <a:pt x="640" y="665"/>
                  </a:lnTo>
                  <a:lnTo>
                    <a:pt x="743" y="562"/>
                  </a:lnTo>
                  <a:lnTo>
                    <a:pt x="708" y="481"/>
                  </a:lnTo>
                  <a:lnTo>
                    <a:pt x="635" y="423"/>
                  </a:lnTo>
                  <a:lnTo>
                    <a:pt x="576" y="364"/>
                  </a:lnTo>
                  <a:lnTo>
                    <a:pt x="487" y="313"/>
                  </a:lnTo>
                  <a:lnTo>
                    <a:pt x="359" y="299"/>
                  </a:lnTo>
                  <a:lnTo>
                    <a:pt x="271" y="299"/>
                  </a:lnTo>
                  <a:lnTo>
                    <a:pt x="162" y="321"/>
                  </a:lnTo>
                  <a:lnTo>
                    <a:pt x="83" y="352"/>
                  </a:lnTo>
                  <a:lnTo>
                    <a:pt x="0" y="409"/>
                  </a:lnTo>
                  <a:close/>
                </a:path>
              </a:pathLst>
            </a:cu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任意多边形 66667">
              <a:extLst>
                <a:ext uri="{FF2B5EF4-FFF2-40B4-BE49-F238E27FC236}">
                  <a16:creationId xmlns:a16="http://schemas.microsoft.com/office/drawing/2014/main" id="{7FFF6765-C141-4BA8-B32C-0D74367F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" y="3357"/>
              <a:ext cx="356" cy="356"/>
            </a:xfrm>
            <a:custGeom>
              <a:avLst/>
              <a:gdLst>
                <a:gd name="T0" fmla="*/ 356 w 356"/>
                <a:gd name="T1" fmla="*/ 0 h 356"/>
                <a:gd name="T2" fmla="*/ 0 w 356"/>
                <a:gd name="T3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6" h="356">
                  <a:moveTo>
                    <a:pt x="356" y="0"/>
                  </a:moveTo>
                  <a:lnTo>
                    <a:pt x="0" y="356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直接连接符 66668">
              <a:extLst>
                <a:ext uri="{FF2B5EF4-FFF2-40B4-BE49-F238E27FC236}">
                  <a16:creationId xmlns:a16="http://schemas.microsoft.com/office/drawing/2014/main" id="{C9234CFA-CB69-4E23-B9B4-F7B6B1A9D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5" y="3677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直接连接符 66669">
              <a:extLst>
                <a:ext uri="{FF2B5EF4-FFF2-40B4-BE49-F238E27FC236}">
                  <a16:creationId xmlns:a16="http://schemas.microsoft.com/office/drawing/2014/main" id="{7F289C5B-4E17-4A0D-859B-0ACCB1671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7" y="3224"/>
              <a:ext cx="2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任意多边形 66670">
              <a:extLst>
                <a:ext uri="{FF2B5EF4-FFF2-40B4-BE49-F238E27FC236}">
                  <a16:creationId xmlns:a16="http://schemas.microsoft.com/office/drawing/2014/main" id="{63A690CE-7A84-4E88-AE1F-3EA53FD9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4" y="3675"/>
              <a:ext cx="267" cy="2"/>
            </a:xfrm>
            <a:custGeom>
              <a:avLst/>
              <a:gdLst>
                <a:gd name="T0" fmla="*/ 0 w 267"/>
                <a:gd name="T1" fmla="*/ 0 h 2"/>
                <a:gd name="T2" fmla="*/ 267 w 267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7" h="2">
                  <a:moveTo>
                    <a:pt x="0" y="0"/>
                  </a:moveTo>
                  <a:lnTo>
                    <a:pt x="267" y="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任意多边形 66671">
              <a:extLst>
                <a:ext uri="{FF2B5EF4-FFF2-40B4-BE49-F238E27FC236}">
                  <a16:creationId xmlns:a16="http://schemas.microsoft.com/office/drawing/2014/main" id="{DD88D47A-8E54-4E11-B787-33F812274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108"/>
              <a:ext cx="247" cy="1"/>
            </a:xfrm>
            <a:custGeom>
              <a:avLst/>
              <a:gdLst>
                <a:gd name="T0" fmla="*/ 0 w 247"/>
                <a:gd name="T1" fmla="*/ 0 h 1"/>
                <a:gd name="T2" fmla="*/ 247 w 24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7" h="1">
                  <a:moveTo>
                    <a:pt x="0" y="0"/>
                  </a:moveTo>
                  <a:lnTo>
                    <a:pt x="247" y="1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直接连接符 66672">
              <a:extLst>
                <a:ext uri="{FF2B5EF4-FFF2-40B4-BE49-F238E27FC236}">
                  <a16:creationId xmlns:a16="http://schemas.microsoft.com/office/drawing/2014/main" id="{3A4DE8C7-EF5C-4517-94E8-BD3D278A8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9" y="3546"/>
              <a:ext cx="124" cy="1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任意多边形 66673">
              <a:extLst>
                <a:ext uri="{FF2B5EF4-FFF2-40B4-BE49-F238E27FC236}">
                  <a16:creationId xmlns:a16="http://schemas.microsoft.com/office/drawing/2014/main" id="{367A8038-065F-403D-8121-3C36A7C52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3095"/>
              <a:ext cx="135" cy="135"/>
            </a:xfrm>
            <a:custGeom>
              <a:avLst/>
              <a:gdLst>
                <a:gd name="T0" fmla="*/ 135 w 135"/>
                <a:gd name="T1" fmla="*/ 0 h 135"/>
                <a:gd name="T2" fmla="*/ 0 w 135"/>
                <a:gd name="T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5" h="135">
                  <a:moveTo>
                    <a:pt x="135" y="0"/>
                  </a:moveTo>
                  <a:lnTo>
                    <a:pt x="0" y="13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直接连接符 66674">
              <a:extLst>
                <a:ext uri="{FF2B5EF4-FFF2-40B4-BE49-F238E27FC236}">
                  <a16:creationId xmlns:a16="http://schemas.microsoft.com/office/drawing/2014/main" id="{094327BC-D374-4BF3-9C69-431CCC7D87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5" y="3109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任意多边形 66675">
              <a:extLst>
                <a:ext uri="{FF2B5EF4-FFF2-40B4-BE49-F238E27FC236}">
                  <a16:creationId xmlns:a16="http://schemas.microsoft.com/office/drawing/2014/main" id="{3F9FE155-7E00-48CC-BEC1-2B65B05D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102"/>
              <a:ext cx="120" cy="124"/>
            </a:xfrm>
            <a:custGeom>
              <a:avLst/>
              <a:gdLst>
                <a:gd name="T0" fmla="*/ 120 w 120"/>
                <a:gd name="T1" fmla="*/ 0 h 124"/>
                <a:gd name="T2" fmla="*/ 0 w 120"/>
                <a:gd name="T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0" h="124">
                  <a:moveTo>
                    <a:pt x="120" y="0"/>
                  </a:moveTo>
                  <a:lnTo>
                    <a:pt x="0" y="124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直接连接符 66676">
              <a:extLst>
                <a:ext uri="{FF2B5EF4-FFF2-40B4-BE49-F238E27FC236}">
                  <a16:creationId xmlns:a16="http://schemas.microsoft.com/office/drawing/2014/main" id="{116D5BFE-6312-494E-AE2A-E2E063C68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3" y="3101"/>
              <a:ext cx="116" cy="1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直接连接符 66677">
              <a:extLst>
                <a:ext uri="{FF2B5EF4-FFF2-40B4-BE49-F238E27FC236}">
                  <a16:creationId xmlns:a16="http://schemas.microsoft.com/office/drawing/2014/main" id="{C378AB18-7521-4DE4-8756-FBBDD0F58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" y="3102"/>
              <a:ext cx="2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任意多边形 66678">
              <a:extLst>
                <a:ext uri="{FF2B5EF4-FFF2-40B4-BE49-F238E27FC236}">
                  <a16:creationId xmlns:a16="http://schemas.microsoft.com/office/drawing/2014/main" id="{B4C8F196-AF1D-4E68-B1BC-7A341B4B5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846"/>
              <a:ext cx="880" cy="256"/>
            </a:xfrm>
            <a:custGeom>
              <a:avLst/>
              <a:gdLst>
                <a:gd name="T0" fmla="*/ 0 w 880"/>
                <a:gd name="T1" fmla="*/ 256 h 256"/>
                <a:gd name="T2" fmla="*/ 43 w 880"/>
                <a:gd name="T3" fmla="*/ 198 h 256"/>
                <a:gd name="T4" fmla="*/ 116 w 880"/>
                <a:gd name="T5" fmla="*/ 132 h 256"/>
                <a:gd name="T6" fmla="*/ 174 w 880"/>
                <a:gd name="T7" fmla="*/ 89 h 256"/>
                <a:gd name="T8" fmla="*/ 247 w 880"/>
                <a:gd name="T9" fmla="*/ 45 h 256"/>
                <a:gd name="T10" fmla="*/ 320 w 880"/>
                <a:gd name="T11" fmla="*/ 16 h 256"/>
                <a:gd name="T12" fmla="*/ 385 w 880"/>
                <a:gd name="T13" fmla="*/ 2 h 256"/>
                <a:gd name="T14" fmla="*/ 458 w 880"/>
                <a:gd name="T15" fmla="*/ 2 h 256"/>
                <a:gd name="T16" fmla="*/ 545 w 880"/>
                <a:gd name="T17" fmla="*/ 9 h 256"/>
                <a:gd name="T18" fmla="*/ 627 w 880"/>
                <a:gd name="T19" fmla="*/ 26 h 256"/>
                <a:gd name="T20" fmla="*/ 712 w 880"/>
                <a:gd name="T21" fmla="*/ 67 h 256"/>
                <a:gd name="T22" fmla="*/ 763 w 880"/>
                <a:gd name="T23" fmla="*/ 111 h 256"/>
                <a:gd name="T24" fmla="*/ 807 w 880"/>
                <a:gd name="T25" fmla="*/ 147 h 256"/>
                <a:gd name="T26" fmla="*/ 851 w 880"/>
                <a:gd name="T27" fmla="*/ 205 h 256"/>
                <a:gd name="T28" fmla="*/ 880 w 880"/>
                <a:gd name="T29" fmla="*/ 24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0" h="256">
                  <a:moveTo>
                    <a:pt x="0" y="256"/>
                  </a:moveTo>
                  <a:cubicBezTo>
                    <a:pt x="7" y="246"/>
                    <a:pt x="24" y="219"/>
                    <a:pt x="43" y="198"/>
                  </a:cubicBezTo>
                  <a:cubicBezTo>
                    <a:pt x="62" y="177"/>
                    <a:pt x="94" y="150"/>
                    <a:pt x="116" y="132"/>
                  </a:cubicBezTo>
                  <a:cubicBezTo>
                    <a:pt x="138" y="114"/>
                    <a:pt x="152" y="104"/>
                    <a:pt x="174" y="89"/>
                  </a:cubicBezTo>
                  <a:cubicBezTo>
                    <a:pt x="196" y="74"/>
                    <a:pt x="223" y="57"/>
                    <a:pt x="247" y="45"/>
                  </a:cubicBezTo>
                  <a:cubicBezTo>
                    <a:pt x="271" y="33"/>
                    <a:pt x="297" y="23"/>
                    <a:pt x="320" y="16"/>
                  </a:cubicBezTo>
                  <a:cubicBezTo>
                    <a:pt x="343" y="9"/>
                    <a:pt x="362" y="4"/>
                    <a:pt x="385" y="2"/>
                  </a:cubicBezTo>
                  <a:cubicBezTo>
                    <a:pt x="408" y="0"/>
                    <a:pt x="431" y="1"/>
                    <a:pt x="458" y="2"/>
                  </a:cubicBezTo>
                  <a:cubicBezTo>
                    <a:pt x="485" y="3"/>
                    <a:pt x="517" y="5"/>
                    <a:pt x="545" y="9"/>
                  </a:cubicBezTo>
                  <a:cubicBezTo>
                    <a:pt x="573" y="13"/>
                    <a:pt x="599" y="16"/>
                    <a:pt x="627" y="26"/>
                  </a:cubicBezTo>
                  <a:cubicBezTo>
                    <a:pt x="655" y="36"/>
                    <a:pt x="689" y="53"/>
                    <a:pt x="712" y="67"/>
                  </a:cubicBezTo>
                  <a:cubicBezTo>
                    <a:pt x="735" y="81"/>
                    <a:pt x="747" y="98"/>
                    <a:pt x="763" y="111"/>
                  </a:cubicBezTo>
                  <a:cubicBezTo>
                    <a:pt x="779" y="124"/>
                    <a:pt x="793" y="132"/>
                    <a:pt x="807" y="147"/>
                  </a:cubicBezTo>
                  <a:cubicBezTo>
                    <a:pt x="821" y="162"/>
                    <a:pt x="839" y="188"/>
                    <a:pt x="851" y="205"/>
                  </a:cubicBezTo>
                  <a:cubicBezTo>
                    <a:pt x="863" y="222"/>
                    <a:pt x="875" y="242"/>
                    <a:pt x="880" y="249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任意多边形 66679">
              <a:extLst>
                <a:ext uri="{FF2B5EF4-FFF2-40B4-BE49-F238E27FC236}">
                  <a16:creationId xmlns:a16="http://schemas.microsoft.com/office/drawing/2014/main" id="{4C96C5AC-6788-4111-8911-8B05AD4DB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3575"/>
              <a:ext cx="785" cy="242"/>
            </a:xfrm>
            <a:custGeom>
              <a:avLst/>
              <a:gdLst>
                <a:gd name="T0" fmla="*/ 0 w 785"/>
                <a:gd name="T1" fmla="*/ 102 h 242"/>
                <a:gd name="T2" fmla="*/ 58 w 785"/>
                <a:gd name="T3" fmla="*/ 145 h 242"/>
                <a:gd name="T4" fmla="*/ 102 w 785"/>
                <a:gd name="T5" fmla="*/ 167 h 242"/>
                <a:gd name="T6" fmla="*/ 167 w 785"/>
                <a:gd name="T7" fmla="*/ 204 h 242"/>
                <a:gd name="T8" fmla="*/ 246 w 785"/>
                <a:gd name="T9" fmla="*/ 236 h 242"/>
                <a:gd name="T10" fmla="*/ 342 w 785"/>
                <a:gd name="T11" fmla="*/ 240 h 242"/>
                <a:gd name="T12" fmla="*/ 429 w 785"/>
                <a:gd name="T13" fmla="*/ 233 h 242"/>
                <a:gd name="T14" fmla="*/ 509 w 785"/>
                <a:gd name="T15" fmla="*/ 218 h 242"/>
                <a:gd name="T16" fmla="*/ 580 w 785"/>
                <a:gd name="T17" fmla="*/ 193 h 242"/>
                <a:gd name="T18" fmla="*/ 647 w 785"/>
                <a:gd name="T19" fmla="*/ 160 h 242"/>
                <a:gd name="T20" fmla="*/ 691 w 785"/>
                <a:gd name="T21" fmla="*/ 124 h 242"/>
                <a:gd name="T22" fmla="*/ 742 w 785"/>
                <a:gd name="T23" fmla="*/ 73 h 242"/>
                <a:gd name="T24" fmla="*/ 785 w 785"/>
                <a:gd name="T25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242">
                  <a:moveTo>
                    <a:pt x="0" y="102"/>
                  </a:moveTo>
                  <a:cubicBezTo>
                    <a:pt x="20" y="118"/>
                    <a:pt x="41" y="134"/>
                    <a:pt x="58" y="145"/>
                  </a:cubicBezTo>
                  <a:cubicBezTo>
                    <a:pt x="75" y="156"/>
                    <a:pt x="84" y="157"/>
                    <a:pt x="102" y="167"/>
                  </a:cubicBezTo>
                  <a:cubicBezTo>
                    <a:pt x="120" y="177"/>
                    <a:pt x="143" y="192"/>
                    <a:pt x="167" y="204"/>
                  </a:cubicBezTo>
                  <a:cubicBezTo>
                    <a:pt x="191" y="216"/>
                    <a:pt x="217" y="230"/>
                    <a:pt x="246" y="236"/>
                  </a:cubicBezTo>
                  <a:cubicBezTo>
                    <a:pt x="275" y="242"/>
                    <a:pt x="312" y="240"/>
                    <a:pt x="342" y="240"/>
                  </a:cubicBezTo>
                  <a:cubicBezTo>
                    <a:pt x="372" y="240"/>
                    <a:pt x="401" y="237"/>
                    <a:pt x="429" y="233"/>
                  </a:cubicBezTo>
                  <a:cubicBezTo>
                    <a:pt x="457" y="229"/>
                    <a:pt x="484" y="225"/>
                    <a:pt x="509" y="218"/>
                  </a:cubicBezTo>
                  <a:cubicBezTo>
                    <a:pt x="534" y="211"/>
                    <a:pt x="557" y="203"/>
                    <a:pt x="580" y="193"/>
                  </a:cubicBezTo>
                  <a:cubicBezTo>
                    <a:pt x="603" y="183"/>
                    <a:pt x="629" y="171"/>
                    <a:pt x="647" y="160"/>
                  </a:cubicBezTo>
                  <a:cubicBezTo>
                    <a:pt x="665" y="149"/>
                    <a:pt x="675" y="138"/>
                    <a:pt x="691" y="124"/>
                  </a:cubicBezTo>
                  <a:cubicBezTo>
                    <a:pt x="707" y="110"/>
                    <a:pt x="726" y="94"/>
                    <a:pt x="742" y="73"/>
                  </a:cubicBezTo>
                  <a:cubicBezTo>
                    <a:pt x="758" y="52"/>
                    <a:pt x="772" y="26"/>
                    <a:pt x="785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任意多边形 66680">
              <a:extLst>
                <a:ext uri="{FF2B5EF4-FFF2-40B4-BE49-F238E27FC236}">
                  <a16:creationId xmlns:a16="http://schemas.microsoft.com/office/drawing/2014/main" id="{D321C368-7C81-4129-B8E1-D059DB548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3226"/>
              <a:ext cx="130" cy="436"/>
            </a:xfrm>
            <a:custGeom>
              <a:avLst/>
              <a:gdLst>
                <a:gd name="T0" fmla="*/ 130 w 130"/>
                <a:gd name="T1" fmla="*/ 0 h 436"/>
                <a:gd name="T2" fmla="*/ 87 w 130"/>
                <a:gd name="T3" fmla="*/ 29 h 436"/>
                <a:gd name="T4" fmla="*/ 36 w 130"/>
                <a:gd name="T5" fmla="*/ 80 h 436"/>
                <a:gd name="T6" fmla="*/ 14 w 130"/>
                <a:gd name="T7" fmla="*/ 145 h 436"/>
                <a:gd name="T8" fmla="*/ 0 w 130"/>
                <a:gd name="T9" fmla="*/ 234 h 436"/>
                <a:gd name="T10" fmla="*/ 14 w 130"/>
                <a:gd name="T11" fmla="*/ 298 h 436"/>
                <a:gd name="T12" fmla="*/ 58 w 130"/>
                <a:gd name="T13" fmla="*/ 363 h 436"/>
                <a:gd name="T14" fmla="*/ 79 w 130"/>
                <a:gd name="T15" fmla="*/ 407 h 436"/>
                <a:gd name="T16" fmla="*/ 116 w 130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36">
                  <a:moveTo>
                    <a:pt x="130" y="0"/>
                  </a:moveTo>
                  <a:cubicBezTo>
                    <a:pt x="116" y="8"/>
                    <a:pt x="103" y="16"/>
                    <a:pt x="87" y="29"/>
                  </a:cubicBezTo>
                  <a:cubicBezTo>
                    <a:pt x="71" y="42"/>
                    <a:pt x="48" y="61"/>
                    <a:pt x="36" y="80"/>
                  </a:cubicBezTo>
                  <a:cubicBezTo>
                    <a:pt x="24" y="99"/>
                    <a:pt x="20" y="119"/>
                    <a:pt x="14" y="145"/>
                  </a:cubicBezTo>
                  <a:cubicBezTo>
                    <a:pt x="8" y="171"/>
                    <a:pt x="0" y="209"/>
                    <a:pt x="0" y="234"/>
                  </a:cubicBezTo>
                  <a:cubicBezTo>
                    <a:pt x="0" y="259"/>
                    <a:pt x="4" y="276"/>
                    <a:pt x="14" y="298"/>
                  </a:cubicBezTo>
                  <a:cubicBezTo>
                    <a:pt x="24" y="320"/>
                    <a:pt x="47" y="345"/>
                    <a:pt x="58" y="363"/>
                  </a:cubicBezTo>
                  <a:cubicBezTo>
                    <a:pt x="69" y="381"/>
                    <a:pt x="69" y="395"/>
                    <a:pt x="79" y="407"/>
                  </a:cubicBezTo>
                  <a:cubicBezTo>
                    <a:pt x="89" y="419"/>
                    <a:pt x="106" y="430"/>
                    <a:pt x="116" y="436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任意多边形 66681">
              <a:extLst>
                <a:ext uri="{FF2B5EF4-FFF2-40B4-BE49-F238E27FC236}">
                  <a16:creationId xmlns:a16="http://schemas.microsoft.com/office/drawing/2014/main" id="{DB6A9A51-93DC-450B-ACA5-59E98EAD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3226"/>
              <a:ext cx="73" cy="451"/>
            </a:xfrm>
            <a:custGeom>
              <a:avLst/>
              <a:gdLst>
                <a:gd name="T0" fmla="*/ 73 w 73"/>
                <a:gd name="T1" fmla="*/ 0 h 451"/>
                <a:gd name="T2" fmla="*/ 36 w 73"/>
                <a:gd name="T3" fmla="*/ 73 h 451"/>
                <a:gd name="T4" fmla="*/ 7 w 73"/>
                <a:gd name="T5" fmla="*/ 145 h 451"/>
                <a:gd name="T6" fmla="*/ 0 w 73"/>
                <a:gd name="T7" fmla="*/ 211 h 451"/>
                <a:gd name="T8" fmla="*/ 7 w 73"/>
                <a:gd name="T9" fmla="*/ 269 h 451"/>
                <a:gd name="T10" fmla="*/ 22 w 73"/>
                <a:gd name="T11" fmla="*/ 342 h 451"/>
                <a:gd name="T12" fmla="*/ 44 w 73"/>
                <a:gd name="T13" fmla="*/ 393 h 451"/>
                <a:gd name="T14" fmla="*/ 73 w 73"/>
                <a:gd name="T15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51">
                  <a:moveTo>
                    <a:pt x="73" y="0"/>
                  </a:moveTo>
                  <a:cubicBezTo>
                    <a:pt x="59" y="25"/>
                    <a:pt x="47" y="49"/>
                    <a:pt x="36" y="73"/>
                  </a:cubicBezTo>
                  <a:cubicBezTo>
                    <a:pt x="25" y="97"/>
                    <a:pt x="13" y="122"/>
                    <a:pt x="7" y="145"/>
                  </a:cubicBezTo>
                  <a:cubicBezTo>
                    <a:pt x="1" y="168"/>
                    <a:pt x="0" y="190"/>
                    <a:pt x="0" y="211"/>
                  </a:cubicBezTo>
                  <a:cubicBezTo>
                    <a:pt x="0" y="232"/>
                    <a:pt x="3" y="247"/>
                    <a:pt x="7" y="269"/>
                  </a:cubicBezTo>
                  <a:cubicBezTo>
                    <a:pt x="11" y="291"/>
                    <a:pt x="16" y="321"/>
                    <a:pt x="22" y="342"/>
                  </a:cubicBezTo>
                  <a:cubicBezTo>
                    <a:pt x="28" y="363"/>
                    <a:pt x="35" y="375"/>
                    <a:pt x="44" y="393"/>
                  </a:cubicBezTo>
                  <a:cubicBezTo>
                    <a:pt x="53" y="411"/>
                    <a:pt x="62" y="431"/>
                    <a:pt x="73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任意多边形 66682">
              <a:extLst>
                <a:ext uri="{FF2B5EF4-FFF2-40B4-BE49-F238E27FC236}">
                  <a16:creationId xmlns:a16="http://schemas.microsoft.com/office/drawing/2014/main" id="{1B74D610-0CC6-47F5-84F5-BD4B7604B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" y="3218"/>
              <a:ext cx="128" cy="451"/>
            </a:xfrm>
            <a:custGeom>
              <a:avLst/>
              <a:gdLst>
                <a:gd name="T0" fmla="*/ 0 w 128"/>
                <a:gd name="T1" fmla="*/ 0 h 451"/>
                <a:gd name="T2" fmla="*/ 29 w 128"/>
                <a:gd name="T3" fmla="*/ 37 h 451"/>
                <a:gd name="T4" fmla="*/ 80 w 128"/>
                <a:gd name="T5" fmla="*/ 81 h 451"/>
                <a:gd name="T6" fmla="*/ 102 w 128"/>
                <a:gd name="T7" fmla="*/ 124 h 451"/>
                <a:gd name="T8" fmla="*/ 124 w 128"/>
                <a:gd name="T9" fmla="*/ 190 h 451"/>
                <a:gd name="T10" fmla="*/ 124 w 128"/>
                <a:gd name="T11" fmla="*/ 233 h 451"/>
                <a:gd name="T12" fmla="*/ 124 w 128"/>
                <a:gd name="T13" fmla="*/ 284 h 451"/>
                <a:gd name="T14" fmla="*/ 102 w 128"/>
                <a:gd name="T15" fmla="*/ 335 h 451"/>
                <a:gd name="T16" fmla="*/ 80 w 128"/>
                <a:gd name="T17" fmla="*/ 379 h 451"/>
                <a:gd name="T18" fmla="*/ 51 w 128"/>
                <a:gd name="T19" fmla="*/ 415 h 451"/>
                <a:gd name="T20" fmla="*/ 7 w 128"/>
                <a:gd name="T21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451">
                  <a:moveTo>
                    <a:pt x="0" y="0"/>
                  </a:moveTo>
                  <a:cubicBezTo>
                    <a:pt x="8" y="12"/>
                    <a:pt x="16" y="24"/>
                    <a:pt x="29" y="37"/>
                  </a:cubicBezTo>
                  <a:cubicBezTo>
                    <a:pt x="42" y="50"/>
                    <a:pt x="68" y="66"/>
                    <a:pt x="80" y="81"/>
                  </a:cubicBezTo>
                  <a:cubicBezTo>
                    <a:pt x="92" y="96"/>
                    <a:pt x="95" y="106"/>
                    <a:pt x="102" y="124"/>
                  </a:cubicBezTo>
                  <a:cubicBezTo>
                    <a:pt x="109" y="142"/>
                    <a:pt x="120" y="172"/>
                    <a:pt x="124" y="190"/>
                  </a:cubicBezTo>
                  <a:cubicBezTo>
                    <a:pt x="128" y="208"/>
                    <a:pt x="124" y="217"/>
                    <a:pt x="124" y="233"/>
                  </a:cubicBezTo>
                  <a:cubicBezTo>
                    <a:pt x="124" y="249"/>
                    <a:pt x="128" y="267"/>
                    <a:pt x="124" y="284"/>
                  </a:cubicBezTo>
                  <a:cubicBezTo>
                    <a:pt x="120" y="301"/>
                    <a:pt x="109" y="319"/>
                    <a:pt x="102" y="335"/>
                  </a:cubicBezTo>
                  <a:cubicBezTo>
                    <a:pt x="95" y="351"/>
                    <a:pt x="88" y="366"/>
                    <a:pt x="80" y="379"/>
                  </a:cubicBezTo>
                  <a:cubicBezTo>
                    <a:pt x="72" y="392"/>
                    <a:pt x="63" y="403"/>
                    <a:pt x="51" y="415"/>
                  </a:cubicBezTo>
                  <a:cubicBezTo>
                    <a:pt x="39" y="427"/>
                    <a:pt x="23" y="439"/>
                    <a:pt x="7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任意多边形 66683">
              <a:extLst>
                <a:ext uri="{FF2B5EF4-FFF2-40B4-BE49-F238E27FC236}">
                  <a16:creationId xmlns:a16="http://schemas.microsoft.com/office/drawing/2014/main" id="{2A0BBC02-8CEE-457F-9A4C-5CCDC650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7" y="3218"/>
              <a:ext cx="65" cy="451"/>
            </a:xfrm>
            <a:custGeom>
              <a:avLst/>
              <a:gdLst>
                <a:gd name="T0" fmla="*/ 0 w 65"/>
                <a:gd name="T1" fmla="*/ 0 h 451"/>
                <a:gd name="T2" fmla="*/ 21 w 65"/>
                <a:gd name="T3" fmla="*/ 44 h 451"/>
                <a:gd name="T4" fmla="*/ 43 w 65"/>
                <a:gd name="T5" fmla="*/ 95 h 451"/>
                <a:gd name="T6" fmla="*/ 58 w 65"/>
                <a:gd name="T7" fmla="*/ 161 h 451"/>
                <a:gd name="T8" fmla="*/ 65 w 65"/>
                <a:gd name="T9" fmla="*/ 233 h 451"/>
                <a:gd name="T10" fmla="*/ 58 w 65"/>
                <a:gd name="T11" fmla="*/ 284 h 451"/>
                <a:gd name="T12" fmla="*/ 43 w 65"/>
                <a:gd name="T13" fmla="*/ 335 h 451"/>
                <a:gd name="T14" fmla="*/ 29 w 65"/>
                <a:gd name="T15" fmla="*/ 393 h 451"/>
                <a:gd name="T16" fmla="*/ 0 w 65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51">
                  <a:moveTo>
                    <a:pt x="0" y="0"/>
                  </a:moveTo>
                  <a:cubicBezTo>
                    <a:pt x="6" y="13"/>
                    <a:pt x="14" y="28"/>
                    <a:pt x="21" y="44"/>
                  </a:cubicBezTo>
                  <a:cubicBezTo>
                    <a:pt x="28" y="60"/>
                    <a:pt x="37" y="76"/>
                    <a:pt x="43" y="95"/>
                  </a:cubicBezTo>
                  <a:cubicBezTo>
                    <a:pt x="49" y="114"/>
                    <a:pt x="54" y="138"/>
                    <a:pt x="58" y="161"/>
                  </a:cubicBezTo>
                  <a:cubicBezTo>
                    <a:pt x="62" y="184"/>
                    <a:pt x="65" y="213"/>
                    <a:pt x="65" y="233"/>
                  </a:cubicBezTo>
                  <a:cubicBezTo>
                    <a:pt x="65" y="253"/>
                    <a:pt x="62" y="267"/>
                    <a:pt x="58" y="284"/>
                  </a:cubicBezTo>
                  <a:cubicBezTo>
                    <a:pt x="54" y="301"/>
                    <a:pt x="48" y="317"/>
                    <a:pt x="43" y="335"/>
                  </a:cubicBezTo>
                  <a:cubicBezTo>
                    <a:pt x="38" y="353"/>
                    <a:pt x="36" y="374"/>
                    <a:pt x="29" y="393"/>
                  </a:cubicBezTo>
                  <a:cubicBezTo>
                    <a:pt x="22" y="412"/>
                    <a:pt x="11" y="431"/>
                    <a:pt x="0" y="451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任意多边形 66684">
              <a:extLst>
                <a:ext uri="{FF2B5EF4-FFF2-40B4-BE49-F238E27FC236}">
                  <a16:creationId xmlns:a16="http://schemas.microsoft.com/office/drawing/2014/main" id="{4C01B832-7C64-44E2-8A84-F8DDF5E93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3042"/>
              <a:ext cx="392" cy="67"/>
            </a:xfrm>
            <a:custGeom>
              <a:avLst/>
              <a:gdLst>
                <a:gd name="T0" fmla="*/ 0 w 392"/>
                <a:gd name="T1" fmla="*/ 67 h 67"/>
                <a:gd name="T2" fmla="*/ 43 w 392"/>
                <a:gd name="T3" fmla="*/ 31 h 67"/>
                <a:gd name="T4" fmla="*/ 101 w 392"/>
                <a:gd name="T5" fmla="*/ 9 h 67"/>
                <a:gd name="T6" fmla="*/ 160 w 392"/>
                <a:gd name="T7" fmla="*/ 2 h 67"/>
                <a:gd name="T8" fmla="*/ 225 w 392"/>
                <a:gd name="T9" fmla="*/ 2 h 67"/>
                <a:gd name="T10" fmla="*/ 283 w 392"/>
                <a:gd name="T11" fmla="*/ 16 h 67"/>
                <a:gd name="T12" fmla="*/ 341 w 392"/>
                <a:gd name="T13" fmla="*/ 38 h 67"/>
                <a:gd name="T14" fmla="*/ 392 w 392"/>
                <a:gd name="T15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2" h="67">
                  <a:moveTo>
                    <a:pt x="0" y="67"/>
                  </a:moveTo>
                  <a:cubicBezTo>
                    <a:pt x="7" y="62"/>
                    <a:pt x="26" y="41"/>
                    <a:pt x="43" y="31"/>
                  </a:cubicBezTo>
                  <a:cubicBezTo>
                    <a:pt x="60" y="21"/>
                    <a:pt x="82" y="14"/>
                    <a:pt x="101" y="9"/>
                  </a:cubicBezTo>
                  <a:cubicBezTo>
                    <a:pt x="120" y="4"/>
                    <a:pt x="139" y="3"/>
                    <a:pt x="160" y="2"/>
                  </a:cubicBezTo>
                  <a:cubicBezTo>
                    <a:pt x="181" y="1"/>
                    <a:pt x="205" y="0"/>
                    <a:pt x="225" y="2"/>
                  </a:cubicBezTo>
                  <a:cubicBezTo>
                    <a:pt x="245" y="4"/>
                    <a:pt x="264" y="10"/>
                    <a:pt x="283" y="16"/>
                  </a:cubicBezTo>
                  <a:cubicBezTo>
                    <a:pt x="302" y="22"/>
                    <a:pt x="323" y="31"/>
                    <a:pt x="341" y="38"/>
                  </a:cubicBezTo>
                  <a:cubicBezTo>
                    <a:pt x="359" y="45"/>
                    <a:pt x="381" y="56"/>
                    <a:pt x="392" y="6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任意多边形 66685">
              <a:extLst>
                <a:ext uri="{FF2B5EF4-FFF2-40B4-BE49-F238E27FC236}">
                  <a16:creationId xmlns:a16="http://schemas.microsoft.com/office/drawing/2014/main" id="{AA753C56-A7B7-4EED-B1AA-8012C8181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3546"/>
              <a:ext cx="385" cy="66"/>
            </a:xfrm>
            <a:custGeom>
              <a:avLst/>
              <a:gdLst>
                <a:gd name="T0" fmla="*/ 0 w 385"/>
                <a:gd name="T1" fmla="*/ 0 h 66"/>
                <a:gd name="T2" fmla="*/ 51 w 385"/>
                <a:gd name="T3" fmla="*/ 22 h 66"/>
                <a:gd name="T4" fmla="*/ 94 w 385"/>
                <a:gd name="T5" fmla="*/ 43 h 66"/>
                <a:gd name="T6" fmla="*/ 138 w 385"/>
                <a:gd name="T7" fmla="*/ 58 h 66"/>
                <a:gd name="T8" fmla="*/ 211 w 385"/>
                <a:gd name="T9" fmla="*/ 65 h 66"/>
                <a:gd name="T10" fmla="*/ 278 w 385"/>
                <a:gd name="T11" fmla="*/ 62 h 66"/>
                <a:gd name="T12" fmla="*/ 336 w 385"/>
                <a:gd name="T13" fmla="*/ 42 h 66"/>
                <a:gd name="T14" fmla="*/ 385 w 385"/>
                <a:gd name="T15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66">
                  <a:moveTo>
                    <a:pt x="0" y="0"/>
                  </a:moveTo>
                  <a:cubicBezTo>
                    <a:pt x="17" y="7"/>
                    <a:pt x="35" y="15"/>
                    <a:pt x="51" y="22"/>
                  </a:cubicBezTo>
                  <a:cubicBezTo>
                    <a:pt x="67" y="29"/>
                    <a:pt x="80" y="37"/>
                    <a:pt x="94" y="43"/>
                  </a:cubicBezTo>
                  <a:cubicBezTo>
                    <a:pt x="108" y="49"/>
                    <a:pt x="119" y="54"/>
                    <a:pt x="138" y="58"/>
                  </a:cubicBezTo>
                  <a:cubicBezTo>
                    <a:pt x="157" y="62"/>
                    <a:pt x="188" y="64"/>
                    <a:pt x="211" y="65"/>
                  </a:cubicBezTo>
                  <a:cubicBezTo>
                    <a:pt x="234" y="66"/>
                    <a:pt x="257" y="66"/>
                    <a:pt x="278" y="62"/>
                  </a:cubicBezTo>
                  <a:cubicBezTo>
                    <a:pt x="299" y="58"/>
                    <a:pt x="318" y="50"/>
                    <a:pt x="336" y="42"/>
                  </a:cubicBezTo>
                  <a:cubicBezTo>
                    <a:pt x="354" y="34"/>
                    <a:pt x="375" y="20"/>
                    <a:pt x="385" y="14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任意多边形 66686">
              <a:extLst>
                <a:ext uri="{FF2B5EF4-FFF2-40B4-BE49-F238E27FC236}">
                  <a16:creationId xmlns:a16="http://schemas.microsoft.com/office/drawing/2014/main" id="{0F35480B-E161-4947-B9A1-426C7504B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2549"/>
              <a:ext cx="859" cy="830"/>
            </a:xfrm>
            <a:custGeom>
              <a:avLst/>
              <a:gdLst>
                <a:gd name="T0" fmla="*/ 0 w 859"/>
                <a:gd name="T1" fmla="*/ 131 h 830"/>
                <a:gd name="T2" fmla="*/ 43 w 859"/>
                <a:gd name="T3" fmla="*/ 102 h 830"/>
                <a:gd name="T4" fmla="*/ 87 w 859"/>
                <a:gd name="T5" fmla="*/ 66 h 830"/>
                <a:gd name="T6" fmla="*/ 145 w 859"/>
                <a:gd name="T7" fmla="*/ 37 h 830"/>
                <a:gd name="T8" fmla="*/ 196 w 859"/>
                <a:gd name="T9" fmla="*/ 22 h 830"/>
                <a:gd name="T10" fmla="*/ 269 w 859"/>
                <a:gd name="T11" fmla="*/ 8 h 830"/>
                <a:gd name="T12" fmla="*/ 341 w 859"/>
                <a:gd name="T13" fmla="*/ 0 h 830"/>
                <a:gd name="T14" fmla="*/ 414 w 859"/>
                <a:gd name="T15" fmla="*/ 8 h 830"/>
                <a:gd name="T16" fmla="*/ 480 w 859"/>
                <a:gd name="T17" fmla="*/ 22 h 830"/>
                <a:gd name="T18" fmla="*/ 545 w 859"/>
                <a:gd name="T19" fmla="*/ 44 h 830"/>
                <a:gd name="T20" fmla="*/ 603 w 859"/>
                <a:gd name="T21" fmla="*/ 73 h 830"/>
                <a:gd name="T22" fmla="*/ 654 w 859"/>
                <a:gd name="T23" fmla="*/ 102 h 830"/>
                <a:gd name="T24" fmla="*/ 720 w 859"/>
                <a:gd name="T25" fmla="*/ 146 h 830"/>
                <a:gd name="T26" fmla="*/ 763 w 859"/>
                <a:gd name="T27" fmla="*/ 204 h 830"/>
                <a:gd name="T28" fmla="*/ 792 w 859"/>
                <a:gd name="T29" fmla="*/ 255 h 830"/>
                <a:gd name="T30" fmla="*/ 829 w 859"/>
                <a:gd name="T31" fmla="*/ 320 h 830"/>
                <a:gd name="T32" fmla="*/ 843 w 859"/>
                <a:gd name="T33" fmla="*/ 386 h 830"/>
                <a:gd name="T34" fmla="*/ 858 w 859"/>
                <a:gd name="T35" fmla="*/ 473 h 830"/>
                <a:gd name="T36" fmla="*/ 850 w 859"/>
                <a:gd name="T37" fmla="*/ 517 h 830"/>
                <a:gd name="T38" fmla="*/ 836 w 859"/>
                <a:gd name="T39" fmla="*/ 604 h 830"/>
                <a:gd name="T40" fmla="*/ 814 w 859"/>
                <a:gd name="T41" fmla="*/ 662 h 830"/>
                <a:gd name="T42" fmla="*/ 785 w 859"/>
                <a:gd name="T43" fmla="*/ 720 h 830"/>
                <a:gd name="T44" fmla="*/ 741 w 859"/>
                <a:gd name="T45" fmla="*/ 771 h 830"/>
                <a:gd name="T46" fmla="*/ 691 w 859"/>
                <a:gd name="T47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9" h="830">
                  <a:moveTo>
                    <a:pt x="0" y="131"/>
                  </a:moveTo>
                  <a:cubicBezTo>
                    <a:pt x="14" y="122"/>
                    <a:pt x="29" y="113"/>
                    <a:pt x="43" y="102"/>
                  </a:cubicBezTo>
                  <a:cubicBezTo>
                    <a:pt x="57" y="91"/>
                    <a:pt x="70" y="77"/>
                    <a:pt x="87" y="66"/>
                  </a:cubicBezTo>
                  <a:cubicBezTo>
                    <a:pt x="104" y="55"/>
                    <a:pt x="127" y="44"/>
                    <a:pt x="145" y="37"/>
                  </a:cubicBezTo>
                  <a:cubicBezTo>
                    <a:pt x="163" y="30"/>
                    <a:pt x="175" y="27"/>
                    <a:pt x="196" y="22"/>
                  </a:cubicBezTo>
                  <a:cubicBezTo>
                    <a:pt x="217" y="17"/>
                    <a:pt x="245" y="12"/>
                    <a:pt x="269" y="8"/>
                  </a:cubicBezTo>
                  <a:cubicBezTo>
                    <a:pt x="293" y="4"/>
                    <a:pt x="317" y="0"/>
                    <a:pt x="341" y="0"/>
                  </a:cubicBezTo>
                  <a:cubicBezTo>
                    <a:pt x="365" y="0"/>
                    <a:pt x="391" y="4"/>
                    <a:pt x="414" y="8"/>
                  </a:cubicBezTo>
                  <a:cubicBezTo>
                    <a:pt x="437" y="12"/>
                    <a:pt x="458" y="16"/>
                    <a:pt x="480" y="22"/>
                  </a:cubicBezTo>
                  <a:cubicBezTo>
                    <a:pt x="502" y="28"/>
                    <a:pt x="524" y="35"/>
                    <a:pt x="545" y="44"/>
                  </a:cubicBezTo>
                  <a:cubicBezTo>
                    <a:pt x="566" y="53"/>
                    <a:pt x="585" y="63"/>
                    <a:pt x="603" y="73"/>
                  </a:cubicBezTo>
                  <a:cubicBezTo>
                    <a:pt x="621" y="83"/>
                    <a:pt x="635" y="90"/>
                    <a:pt x="654" y="102"/>
                  </a:cubicBezTo>
                  <a:cubicBezTo>
                    <a:pt x="673" y="114"/>
                    <a:pt x="702" y="129"/>
                    <a:pt x="720" y="146"/>
                  </a:cubicBezTo>
                  <a:cubicBezTo>
                    <a:pt x="738" y="163"/>
                    <a:pt x="751" y="186"/>
                    <a:pt x="763" y="204"/>
                  </a:cubicBezTo>
                  <a:cubicBezTo>
                    <a:pt x="775" y="222"/>
                    <a:pt x="781" y="236"/>
                    <a:pt x="792" y="255"/>
                  </a:cubicBezTo>
                  <a:cubicBezTo>
                    <a:pt x="803" y="274"/>
                    <a:pt x="821" y="298"/>
                    <a:pt x="829" y="320"/>
                  </a:cubicBezTo>
                  <a:cubicBezTo>
                    <a:pt x="837" y="342"/>
                    <a:pt x="838" y="361"/>
                    <a:pt x="843" y="386"/>
                  </a:cubicBezTo>
                  <a:cubicBezTo>
                    <a:pt x="848" y="411"/>
                    <a:pt x="857" y="451"/>
                    <a:pt x="858" y="473"/>
                  </a:cubicBezTo>
                  <a:cubicBezTo>
                    <a:pt x="859" y="495"/>
                    <a:pt x="854" y="495"/>
                    <a:pt x="850" y="517"/>
                  </a:cubicBezTo>
                  <a:cubicBezTo>
                    <a:pt x="846" y="539"/>
                    <a:pt x="842" y="580"/>
                    <a:pt x="836" y="604"/>
                  </a:cubicBezTo>
                  <a:cubicBezTo>
                    <a:pt x="830" y="628"/>
                    <a:pt x="822" y="643"/>
                    <a:pt x="814" y="662"/>
                  </a:cubicBezTo>
                  <a:cubicBezTo>
                    <a:pt x="806" y="681"/>
                    <a:pt x="797" y="702"/>
                    <a:pt x="785" y="720"/>
                  </a:cubicBezTo>
                  <a:cubicBezTo>
                    <a:pt x="773" y="738"/>
                    <a:pt x="757" y="753"/>
                    <a:pt x="741" y="771"/>
                  </a:cubicBezTo>
                  <a:cubicBezTo>
                    <a:pt x="725" y="789"/>
                    <a:pt x="701" y="818"/>
                    <a:pt x="691" y="83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任意多边形 66687">
              <a:extLst>
                <a:ext uri="{FF2B5EF4-FFF2-40B4-BE49-F238E27FC236}">
                  <a16:creationId xmlns:a16="http://schemas.microsoft.com/office/drawing/2014/main" id="{E8B03724-3BAA-46CB-961C-9785C5AF1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655"/>
              <a:ext cx="340" cy="338"/>
            </a:xfrm>
            <a:custGeom>
              <a:avLst/>
              <a:gdLst>
                <a:gd name="T0" fmla="*/ 340 w 340"/>
                <a:gd name="T1" fmla="*/ 0 h 338"/>
                <a:gd name="T2" fmla="*/ 0 w 340"/>
                <a:gd name="T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0" h="338">
                  <a:moveTo>
                    <a:pt x="340" y="0"/>
                  </a:moveTo>
                  <a:lnTo>
                    <a:pt x="0" y="338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任意多边形 66688">
              <a:extLst>
                <a:ext uri="{FF2B5EF4-FFF2-40B4-BE49-F238E27FC236}">
                  <a16:creationId xmlns:a16="http://schemas.microsoft.com/office/drawing/2014/main" id="{25892CBC-3C49-4194-90AA-9CA1E49CD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" y="2538"/>
              <a:ext cx="1862" cy="226"/>
            </a:xfrm>
            <a:custGeom>
              <a:avLst/>
              <a:gdLst>
                <a:gd name="T0" fmla="*/ 211 w 1862"/>
                <a:gd name="T1" fmla="*/ 7 h 226"/>
                <a:gd name="T2" fmla="*/ 1862 w 1862"/>
                <a:gd name="T3" fmla="*/ 0 h 226"/>
                <a:gd name="T4" fmla="*/ 1637 w 1862"/>
                <a:gd name="T5" fmla="*/ 226 h 226"/>
                <a:gd name="T6" fmla="*/ 0 w 1862"/>
                <a:gd name="T7" fmla="*/ 225 h 226"/>
                <a:gd name="T8" fmla="*/ 211 w 1862"/>
                <a:gd name="T9" fmla="*/ 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2" h="226">
                  <a:moveTo>
                    <a:pt x="211" y="7"/>
                  </a:moveTo>
                  <a:lnTo>
                    <a:pt x="1862" y="0"/>
                  </a:lnTo>
                  <a:lnTo>
                    <a:pt x="1637" y="226"/>
                  </a:lnTo>
                  <a:lnTo>
                    <a:pt x="0" y="225"/>
                  </a:lnTo>
                  <a:lnTo>
                    <a:pt x="211" y="7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任意多边形 66689">
              <a:extLst>
                <a:ext uri="{FF2B5EF4-FFF2-40B4-BE49-F238E27FC236}">
                  <a16:creationId xmlns:a16="http://schemas.microsoft.com/office/drawing/2014/main" id="{B7ADF162-8C29-411C-BB48-B3C89B390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2553"/>
              <a:ext cx="1615" cy="1"/>
            </a:xfrm>
            <a:custGeom>
              <a:avLst/>
              <a:gdLst>
                <a:gd name="T0" fmla="*/ 1615 w 1615"/>
                <a:gd name="T1" fmla="*/ 0 h 1"/>
                <a:gd name="T2" fmla="*/ 0 w 161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15" h="1">
                  <a:moveTo>
                    <a:pt x="1615" y="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直接连接符 66690">
              <a:extLst>
                <a:ext uri="{FF2B5EF4-FFF2-40B4-BE49-F238E27FC236}">
                  <a16:creationId xmlns:a16="http://schemas.microsoft.com/office/drawing/2014/main" id="{F4E9CF73-FF93-4DAC-8241-BCAF42FE4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8" y="2546"/>
              <a:ext cx="219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直接连接符 66691">
              <a:extLst>
                <a:ext uri="{FF2B5EF4-FFF2-40B4-BE49-F238E27FC236}">
                  <a16:creationId xmlns:a16="http://schemas.microsoft.com/office/drawing/2014/main" id="{DD28187D-E45F-48F0-A9C0-4DCBE3BB8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6" y="3720"/>
              <a:ext cx="116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直接连接符 66692">
              <a:extLst>
                <a:ext uri="{FF2B5EF4-FFF2-40B4-BE49-F238E27FC236}">
                  <a16:creationId xmlns:a16="http://schemas.microsoft.com/office/drawing/2014/main" id="{A9C844D8-2CFB-4092-9C4C-903F03438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17" y="2760"/>
              <a:ext cx="16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2" name="直接连接符 66693">
            <a:extLst>
              <a:ext uri="{FF2B5EF4-FFF2-40B4-BE49-F238E27FC236}">
                <a16:creationId xmlns:a16="http://schemas.microsoft.com/office/drawing/2014/main" id="{7E1AFCB6-DB0E-49BF-8539-B4CE29C768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3600" y="1828800"/>
            <a:ext cx="533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直接连接符 66694">
            <a:extLst>
              <a:ext uri="{FF2B5EF4-FFF2-40B4-BE49-F238E27FC236}">
                <a16:creationId xmlns:a16="http://schemas.microsoft.com/office/drawing/2014/main" id="{5B21FB0C-C72D-49C1-9013-FE498F917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0913" y="2895600"/>
            <a:ext cx="533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直接连接符 66696">
            <a:extLst>
              <a:ext uri="{FF2B5EF4-FFF2-40B4-BE49-F238E27FC236}">
                <a16:creationId xmlns:a16="http://schemas.microsoft.com/office/drawing/2014/main" id="{BD043033-CC58-473F-9EBD-71EF4D749F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8213" y="1828800"/>
            <a:ext cx="533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直接连接符 66697">
            <a:extLst>
              <a:ext uri="{FF2B5EF4-FFF2-40B4-BE49-F238E27FC236}">
                <a16:creationId xmlns:a16="http://schemas.microsoft.com/office/drawing/2014/main" id="{07309B53-BB38-44CA-81A1-FD4A5ADD1A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0900" y="2894013"/>
            <a:ext cx="533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24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757D51-426C-232D-DD96-E349B3A78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0" y="332254"/>
            <a:ext cx="7061924" cy="63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FF73437-9533-4F42-9875-230713C77B6C}"/>
              </a:ext>
            </a:extLst>
          </p:cNvPr>
          <p:cNvSpPr txBox="1">
            <a:spLocks/>
          </p:cNvSpPr>
          <p:nvPr/>
        </p:nvSpPr>
        <p:spPr bwMode="auto">
          <a:xfrm>
            <a:off x="298450" y="822325"/>
            <a:ext cx="77724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/>
                <a:ea typeface="宋体"/>
                <a:cs typeface="+mn-cs"/>
              </a:rPr>
              <a:t>例：</a:t>
            </a:r>
            <a:r>
              <a:rPr kumimoji="0" lang="zh-CN" altLang="en-US" sz="32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/>
                <a:cs typeface="+mn-cs"/>
                <a:sym typeface="+mn-ea"/>
              </a:rPr>
              <a:t>求画俯视图</a:t>
            </a: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/>
              <a:ea typeface="宋体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8EB2065C-098A-4836-8654-5CA54053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3" t="15259" r="11115" b="19547"/>
          <a:stretch>
            <a:fillRect/>
          </a:stretch>
        </p:blipFill>
        <p:spPr bwMode="auto">
          <a:xfrm>
            <a:off x="298450" y="2220913"/>
            <a:ext cx="382905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61B5A66F-BCF7-4A2B-A815-6E75D217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3889" r="43677" b="21646"/>
          <a:stretch>
            <a:fillRect/>
          </a:stretch>
        </p:blipFill>
        <p:spPr bwMode="auto">
          <a:xfrm>
            <a:off x="4483100" y="2343150"/>
            <a:ext cx="35750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0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>
            <a:extLst>
              <a:ext uri="{FF2B5EF4-FFF2-40B4-BE49-F238E27FC236}">
                <a16:creationId xmlns:a16="http://schemas.microsoft.com/office/drawing/2014/main" id="{A8AD8F98-7DFB-4772-8706-37B6293F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13181" r="38181" b="18839"/>
          <a:stretch>
            <a:fillRect/>
          </a:stretch>
        </p:blipFill>
        <p:spPr bwMode="auto">
          <a:xfrm>
            <a:off x="384175" y="206375"/>
            <a:ext cx="3641725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ED9C9251-7A6D-4865-A8B9-A33EB1D1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0" t="12238" r="28934" b="19331"/>
          <a:stretch>
            <a:fillRect/>
          </a:stretch>
        </p:blipFill>
        <p:spPr bwMode="auto">
          <a:xfrm>
            <a:off x="4816475" y="206375"/>
            <a:ext cx="32766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4CE453B8-4930-425D-A70F-5B5F30C7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1" t="12453" r="30814" b="19374"/>
          <a:stretch>
            <a:fillRect/>
          </a:stretch>
        </p:blipFill>
        <p:spPr bwMode="auto">
          <a:xfrm>
            <a:off x="446088" y="3508375"/>
            <a:ext cx="3054350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5AFA707D-FBB8-48F1-A287-A4A1B885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5" t="12366" r="28668" b="18839"/>
          <a:stretch>
            <a:fillRect/>
          </a:stretch>
        </p:blipFill>
        <p:spPr bwMode="auto">
          <a:xfrm>
            <a:off x="4711700" y="3571875"/>
            <a:ext cx="338137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5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FA5A86D-9851-40D2-9ACD-39E6C1030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769938"/>
            <a:ext cx="381635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C7BB9A-429B-428D-BAE8-E3FB9531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3278188"/>
            <a:ext cx="32353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CACA1C1-D041-4819-B7CF-683A820E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815" y="848810"/>
            <a:ext cx="2835275" cy="184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0B06B88C-42E3-4BB3-BA9E-E33016825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312738"/>
            <a:ext cx="289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线面分析二求三</a:t>
            </a:r>
          </a:p>
        </p:txBody>
      </p:sp>
    </p:spTree>
    <p:extLst>
      <p:ext uri="{BB962C8B-B14F-4D97-AF65-F5344CB8AC3E}">
        <p14:creationId xmlns:p14="http://schemas.microsoft.com/office/powerpoint/2010/main" val="33437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30FA51-4FC3-87D0-4790-6242FEEF3D61}"/>
              </a:ext>
            </a:extLst>
          </p:cNvPr>
          <p:cNvSpPr txBox="1"/>
          <p:nvPr/>
        </p:nvSpPr>
        <p:spPr>
          <a:xfrm>
            <a:off x="479394" y="506027"/>
            <a:ext cx="829174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6700"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组合体三视图的画图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20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重点：形体分析及线面分析画法、按图示尺寸绘制、满足三等关系等。典型例子：仔细分析回忆画过的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张图纸的画法和技巧。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386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>
            <a:extLst>
              <a:ext uri="{FF2B5EF4-FFF2-40B4-BE49-F238E27FC236}">
                <a16:creationId xmlns:a16="http://schemas.microsoft.com/office/drawing/2014/main" id="{FF0C44EA-5430-9422-B6E1-FEB296A9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1485" r="14996" b="1428"/>
          <a:stretch>
            <a:fillRect/>
          </a:stretch>
        </p:blipFill>
        <p:spPr bwMode="auto">
          <a:xfrm>
            <a:off x="0" y="111295"/>
            <a:ext cx="8878858" cy="597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39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>
            <a:extLst>
              <a:ext uri="{FF2B5EF4-FFF2-40B4-BE49-F238E27FC236}">
                <a16:creationId xmlns:a16="http://schemas.microsoft.com/office/drawing/2014/main" id="{C9D9C42D-BED6-9F92-C80A-9713A690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1" t="6207" r="16574" b="3296"/>
          <a:stretch>
            <a:fillRect/>
          </a:stretch>
        </p:blipFill>
        <p:spPr bwMode="auto">
          <a:xfrm>
            <a:off x="0" y="251750"/>
            <a:ext cx="8876293" cy="596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76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487B876-BD07-5933-5C9A-DB59D81EEBFF}"/>
              </a:ext>
            </a:extLst>
          </p:cNvPr>
          <p:cNvSpPr/>
          <p:nvPr/>
        </p:nvSpPr>
        <p:spPr>
          <a:xfrm>
            <a:off x="1181100" y="144463"/>
            <a:ext cx="6781800" cy="76200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4000" b="1" noProof="1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 </a:t>
            </a:r>
            <a:r>
              <a:rPr lang="zh-CN" altLang="en-US" sz="4000" b="1" noProof="1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期末考试相关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BAF2DC9A-565C-0BB2-DF7B-57DD23BBE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9" y="838200"/>
            <a:ext cx="8660244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宋体" panose="02010600030101010101" pitchFamily="2" charset="-122"/>
              </a:rPr>
              <a:t>一、填空与简答题  </a:t>
            </a:r>
            <a:r>
              <a:rPr lang="en-US" altLang="zh-CN" sz="2400" dirty="0">
                <a:latin typeface="宋体" panose="02010600030101010101" pitchFamily="2" charset="-122"/>
              </a:rPr>
              <a:t>30</a:t>
            </a:r>
            <a:r>
              <a:rPr lang="zh-CN" altLang="en-US" sz="2400" dirty="0">
                <a:latin typeface="宋体" panose="02010600030101010101" pitchFamily="2" charset="-122"/>
              </a:rPr>
              <a:t>分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制图基础</a:t>
            </a: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技术制图类的相关国家标准：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图幅：图纸根据幅面大小分为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A1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A2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A3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A4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，其中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A4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最小，其尺寸为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:297X210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，不同图纸大小关系为：窄边加倍得到大号图纸：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A3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420X297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A2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594X420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图纸必须绘制图框和标题栏，标题栏一般位于图框右下角，图框到图纸边界的距离称为页边距，装订边的页边距为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25mm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工程图样应按比例绘制，图纸上绘制的尺寸与物体实际尺寸的比值称为比例。比例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1:2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2:1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的含义是什么？图线间的角度与比例无关。图形尺寸的单位一般为毫米。</a:t>
            </a:r>
          </a:p>
          <a:p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064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>
            <a:extLst>
              <a:ext uri="{FF2B5EF4-FFF2-40B4-BE49-F238E27FC236}">
                <a16:creationId xmlns:a16="http://schemas.microsoft.com/office/drawing/2014/main" id="{86891BEC-6C40-BDFD-FCBA-2B794862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t="12297" r="16539" b="18352"/>
          <a:stretch>
            <a:fillRect/>
          </a:stretch>
        </p:blipFill>
        <p:spPr bwMode="auto">
          <a:xfrm>
            <a:off x="0" y="457524"/>
            <a:ext cx="8860860" cy="525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3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>
            <a:extLst>
              <a:ext uri="{FF2B5EF4-FFF2-40B4-BE49-F238E27FC236}">
                <a16:creationId xmlns:a16="http://schemas.microsoft.com/office/drawing/2014/main" id="{BAF2DC9A-565C-0BB2-DF7B-57DD23BBE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838200"/>
            <a:ext cx="879792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	工程图样中的汉字采用长仿宋体书写，字母和数字有直体与斜体两种书写方式，常用斜体，字号就是字体高度，字号序列：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3.5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2.5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endParaRPr lang="zh-CN" altLang="en-US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	工程图样中，不同类型的线条应采用不同的线型绘制，粗实线用于绘制可见轮廓线，虚线用于绘制不可见轮廓线，点划线用于绘制中心线或对称线，细实线用于标注尺寸等。粗线宽度是细线宽度约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倍。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endParaRPr lang="zh-CN" altLang="en-US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	三视图是主视图、俯视图、左视图。</a:t>
            </a:r>
          </a:p>
          <a:p>
            <a:pPr lvl="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三等规律：长对正，高平齐，宽相等。</a:t>
            </a:r>
          </a:p>
        </p:txBody>
      </p:sp>
    </p:spTree>
    <p:extLst>
      <p:ext uri="{BB962C8B-B14F-4D97-AF65-F5344CB8AC3E}">
        <p14:creationId xmlns:p14="http://schemas.microsoft.com/office/powerpoint/2010/main" val="18859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73742849">
            <a:extLst>
              <a:ext uri="{FF2B5EF4-FFF2-40B4-BE49-F238E27FC236}">
                <a16:creationId xmlns:a16="http://schemas.microsoft.com/office/drawing/2014/main" id="{FCF09C57-225A-9BF3-E85F-A38343102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2" y="3617480"/>
            <a:ext cx="4310063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99">
            <a:extLst>
              <a:ext uri="{FF2B5EF4-FFF2-40B4-BE49-F238E27FC236}">
                <a16:creationId xmlns:a16="http://schemas.microsoft.com/office/drawing/2014/main" id="{2168940E-8BF9-AC5D-041B-4BEC6CF0B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18" y="3590637"/>
            <a:ext cx="43942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宋体" panose="02010600030101010101" pitchFamily="2" charset="-122"/>
              </a:rPr>
              <a:t>命令过程：（从左下角开始画图）</a:t>
            </a:r>
          </a:p>
          <a:p>
            <a:r>
              <a:rPr lang="zh-CN" altLang="en-US" sz="2000" dirty="0">
                <a:latin typeface="宋体" panose="02010600030101010101" pitchFamily="2" charset="-122"/>
              </a:rPr>
              <a:t>命令：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line↙</a:t>
            </a:r>
          </a:p>
          <a:p>
            <a:r>
              <a:rPr lang="en-US" altLang="zh-CN" sz="2000" dirty="0">
                <a:latin typeface="宋体" panose="02010600030101010101" pitchFamily="2" charset="-122"/>
              </a:rPr>
              <a:t>line</a:t>
            </a:r>
            <a:r>
              <a:rPr lang="zh-CN" altLang="en-US" sz="2000" dirty="0">
                <a:latin typeface="宋体" panose="02010600030101010101" pitchFamily="2" charset="-122"/>
              </a:rPr>
              <a:t>指定第一点：鼠标拾取任一点</a:t>
            </a:r>
          </a:p>
          <a:p>
            <a:r>
              <a:rPr lang="zh-CN" altLang="en-US" sz="2000" dirty="0">
                <a:latin typeface="宋体" panose="02010600030101010101" pitchFamily="2" charset="-122"/>
              </a:rPr>
              <a:t>指定下一点：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@60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↙</a:t>
            </a:r>
          </a:p>
          <a:p>
            <a:r>
              <a:rPr lang="zh-CN" altLang="en-US" sz="2000" dirty="0">
                <a:latin typeface="宋体" panose="02010600030101010101" pitchFamily="2" charset="-122"/>
                <a:sym typeface="宋体" panose="02010600030101010101" pitchFamily="2" charset="-122"/>
              </a:rPr>
              <a:t>指定下一点：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@30&lt;145↙</a:t>
            </a:r>
          </a:p>
          <a:p>
            <a:r>
              <a:rPr lang="zh-CN" altLang="en-US" sz="2000" dirty="0">
                <a:latin typeface="宋体" panose="02010600030101010101" pitchFamily="2" charset="-122"/>
                <a:sym typeface="宋体" panose="02010600030101010101" pitchFamily="2" charset="-122"/>
              </a:rPr>
              <a:t>指定下一点：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@-20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0↙</a:t>
            </a:r>
          </a:p>
          <a:p>
            <a:r>
              <a:rPr lang="zh-CN" altLang="en-US" sz="2000" dirty="0">
                <a:latin typeface="宋体" panose="02010600030101010101" pitchFamily="2" charset="-122"/>
                <a:sym typeface="宋体" panose="02010600030101010101" pitchFamily="2" charset="-122"/>
              </a:rPr>
              <a:t>指定下一点：</a:t>
            </a:r>
            <a:r>
              <a:rPr lang="en-US" altLang="en-US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F07C55-4925-00D5-41F5-B7B1837D3CC2}"/>
              </a:ext>
            </a:extLst>
          </p:cNvPr>
          <p:cNvSpPr txBox="1"/>
          <p:nvPr/>
        </p:nvSpPr>
        <p:spPr>
          <a:xfrm>
            <a:off x="4317366" y="60458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不要忘记写回车（题中有回车则不用写）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F9B837-2AB6-332A-193E-5C67AD7D9B19}"/>
              </a:ext>
            </a:extLst>
          </p:cNvPr>
          <p:cNvSpPr txBox="1"/>
          <p:nvPr/>
        </p:nvSpPr>
        <p:spPr>
          <a:xfrm>
            <a:off x="324035" y="350832"/>
            <a:ext cx="83672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/>
                <a:ea typeface="+mn-ea"/>
                <a:cs typeface="Times New Roman" panose="02020603050405020304" pitchFamily="18" charset="0"/>
              </a:rPr>
              <a:t>、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M"/>
                <a:ea typeface="+mn-ea"/>
                <a:cs typeface="Times New Roman" panose="02020603050405020304" pitchFamily="18" charset="0"/>
              </a:rPr>
              <a:t>计算机辅助设计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M"/>
              <a:ea typeface="+mn-ea"/>
              <a:cs typeface="Times New Roman" panose="02020603050405020304" pitchFamily="18" charset="0"/>
            </a:endParaRPr>
          </a:p>
          <a:p>
            <a:pPr marL="22860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坐标输入方法（绝对坐标、相对坐标、极坐标等，结合直线命令）。如何画已知边长的等边三角形（如边长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 写出画图命令过程。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例：填空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7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7CFD91A-E881-8131-E6D2-D3DF0119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275547"/>
            <a:ext cx="8651074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基于特征的三维参数化设计方法包含包括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个方面的内容：特征设计和参数化设计。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基于特征设计认为：复杂零件可以看成是由简单体经叠加、切割、求交等布尔运算得到；简单体可通过拉伸、旋转、扫掠截面的方法得到。</a:t>
            </a: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圆柱可以通过拉伸、旋转、扫描、放样截面轮廓方式创建。</a:t>
            </a: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棱柱可以通过拉伸、扫描、放样截面轮廓方式创建。</a:t>
            </a: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棱锥可以通过放样截面轮廓方式创建。</a:t>
            </a: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圆锥可以通过旋转、放样截面轮廓方式创建。</a:t>
            </a: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球体可以通过旋转截面轮廓方式创建。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23900" algn="just"/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23900" algn="just"/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根据特征的作用或构造方法，特征可分为草图特征、定位特征和放置特征。</a:t>
            </a:r>
          </a:p>
          <a:p>
            <a:pPr marL="228600" algn="just"/>
            <a:endParaRPr lang="zh-CN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7CFD91A-E881-8131-E6D2-D3DF0119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275547"/>
            <a:ext cx="8651074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334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）参数化设计方法认为：零件大小由尺寸决定；零件的形状由几何约束决定。</a:t>
            </a:r>
            <a:endParaRPr lang="zh-CN" altLang="zh-CN" sz="1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）创建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MDT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草图特征的一般步骤</a:t>
            </a:r>
            <a:endParaRPr lang="zh-CN" altLang="zh-CN" sz="1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拉伸、旋转、扫掠、放样等命令生成的特征称为草图特征。创建草图特征的一般步骤为：①设定新草图平面。 ②绘制草图。 ③定义截面轮廓。 ④约束草图。⑤生成草图特征。</a:t>
            </a:r>
            <a:endParaRPr lang="zh-CN" altLang="zh-CN" sz="1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）草图约束所包含的内容。草图约束包括：几何约束和尺寸约束。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endParaRPr lang="zh-CN" altLang="zh-CN" sz="1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几何约束的内容及表示方法：平行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(P)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、相切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(T)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、等半径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(R)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、垂直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(L)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、水平（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）、竖直（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）、同心（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）等。详见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P297-298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几何约束的表示方法。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4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7CFD91A-E881-8131-E6D2-D3DF01198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275547"/>
            <a:ext cx="8651074" cy="640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6700" indent="2667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MDT2004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中草图特征的种类及特征间操作方法。</a:t>
            </a:r>
            <a:endParaRPr lang="zh-CN" altLang="zh-CN" sz="18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拉伸、旋转、扫掠、放样等操作得到的特征称为草图特征。草图特征通过求和、求差、求交等布尔运算形成复杂的立体。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）定位特征的概念。有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种类型的定位特征：工作点、工作轴、工作平面。定位特征也称工作特征。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endParaRPr lang="zh-CN" altLang="zh-CN" sz="1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）放置特征的概念。放置特征是指诸如圆孔、倒角、圆角、抽壳之类的具有固定或规则截面形状的结构要素。</a:t>
            </a:r>
            <a:endParaRPr lang="zh-CN" altLang="zh-CN" sz="1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）工程图中视图的概念及分类。</a:t>
            </a:r>
            <a:endParaRPr lang="zh-CN" altLang="zh-CN" sz="1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zh-CN" altLang="en-US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用户可以创建的视图：基础视图、局部视图、打断视图、剖视图等。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用户创建的第一个视图称为基础视图。如果要生成模型的三视图，先创建一个基础视图，再创建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个正交视图即可。</a:t>
            </a:r>
            <a:endParaRPr lang="zh-CN" altLang="zh-CN" sz="180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1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14C5DD97-7734-98A4-F41C-4193B64C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3" y="458956"/>
            <a:ext cx="8660244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宋体" panose="02010600030101010101" pitchFamily="2" charset="-122"/>
              </a:rPr>
              <a:t>二、作图题  </a:t>
            </a:r>
            <a:r>
              <a:rPr lang="en-US" altLang="zh-CN" sz="2400" dirty="0">
                <a:latin typeface="宋体" panose="02010600030101010101" pitchFamily="2" charset="-122"/>
              </a:rPr>
              <a:t>70</a:t>
            </a:r>
            <a:r>
              <a:rPr lang="zh-CN" altLang="en-US" sz="2400" dirty="0">
                <a:latin typeface="宋体" panose="02010600030101010101" pitchFamily="2" charset="-122"/>
              </a:rPr>
              <a:t>分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</a:endParaRPr>
          </a:p>
          <a:p>
            <a:pPr indent="266700"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基本体及简单体三视图（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截交与相贯（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55600" algn="just"/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平面立体的截交及曲面立体的截交画法、相贯线的简化画法。以作业、书上例子及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上的例子为线索，重点掌握方法。如作业：平面立体截交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；曲面立体截交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，曲面立体相交</a:t>
            </a:r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177800"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642601"/>
      </p:ext>
    </p:extLst>
  </p:cSld>
  <p:clrMapOvr>
    <a:masterClrMapping/>
  </p:clrMapOvr>
</p:sld>
</file>

<file path=ppt/theme/theme1.xml><?xml version="1.0" encoding="utf-8"?>
<a:theme xmlns:a="http://schemas.openxmlformats.org/drawingml/2006/main" name="2_主题1">
  <a:themeElements>
    <a:clrScheme name="微软网络课程模板颜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60"/>
      </a:accent1>
      <a:accent2>
        <a:srgbClr val="005E60"/>
      </a:accent2>
      <a:accent3>
        <a:srgbClr val="3E8B94"/>
      </a:accent3>
      <a:accent4>
        <a:srgbClr val="7F7F7F"/>
      </a:accent4>
      <a:accent5>
        <a:srgbClr val="A5A5A5"/>
      </a:accent5>
      <a:accent6>
        <a:srgbClr val="BFBFBF"/>
      </a:accent6>
      <a:hlink>
        <a:srgbClr val="D8D8D8"/>
      </a:hlink>
      <a:folHlink>
        <a:srgbClr val="F2F2F2"/>
      </a:folHlink>
    </a:clrScheme>
    <a:fontScheme name="微软">
      <a:majorFont>
        <a:latin typeface="Roboto"/>
        <a:ea typeface="思源宋体 CN Heavy"/>
        <a:cs typeface=""/>
      </a:majorFont>
      <a:minorFont>
        <a:latin typeface="Roboto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6EC11E4C-73F8-42E5-A74D-17E13DC5C699}" vid="{D5D94343-3B46-42C0-86A0-08BE83C5DB2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1106</Words>
  <Application>Microsoft Office PowerPoint</Application>
  <PresentationFormat>全屏显示(4:3)</PresentationFormat>
  <Paragraphs>76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OPPOSans M</vt:lpstr>
      <vt:lpstr>黑体</vt:lpstr>
      <vt:lpstr>楷体</vt:lpstr>
      <vt:lpstr>思源宋体 CN Heavy</vt:lpstr>
      <vt:lpstr>宋体</vt:lpstr>
      <vt:lpstr>Arial</vt:lpstr>
      <vt:lpstr>Calibri</vt:lpstr>
      <vt:lpstr>Times New Roman</vt:lpstr>
      <vt:lpstr>2_主题1</vt:lpstr>
      <vt:lpstr>AutoCAD.Drawing.18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guohua liang</dc:creator>
  <cp:lastModifiedBy>AQ CC</cp:lastModifiedBy>
  <cp:revision>32</cp:revision>
  <dcterms:created xsi:type="dcterms:W3CDTF">2022-06-08T03:06:26Z</dcterms:created>
  <dcterms:modified xsi:type="dcterms:W3CDTF">2024-06-01T06:45:52Z</dcterms:modified>
</cp:coreProperties>
</file>